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  <p:sldMasterId id="2147483730" r:id="rId2"/>
    <p:sldMasterId id="2147483671" r:id="rId3"/>
    <p:sldMasterId id="2147483741" r:id="rId4"/>
  </p:sldMasterIdLst>
  <p:notesMasterIdLst>
    <p:notesMasterId r:id="rId29"/>
  </p:notesMasterIdLst>
  <p:handoutMasterIdLst>
    <p:handoutMasterId r:id="rId30"/>
  </p:handoutMasterIdLst>
  <p:sldIdLst>
    <p:sldId id="558" r:id="rId5"/>
    <p:sldId id="613" r:id="rId6"/>
    <p:sldId id="611" r:id="rId7"/>
    <p:sldId id="607" r:id="rId8"/>
    <p:sldId id="619" r:id="rId9"/>
    <p:sldId id="615" r:id="rId10"/>
    <p:sldId id="617" r:id="rId11"/>
    <p:sldId id="621" r:id="rId12"/>
    <p:sldId id="620" r:id="rId13"/>
    <p:sldId id="622" r:id="rId14"/>
    <p:sldId id="623" r:id="rId15"/>
    <p:sldId id="624" r:id="rId16"/>
    <p:sldId id="625" r:id="rId17"/>
    <p:sldId id="626" r:id="rId18"/>
    <p:sldId id="627" r:id="rId19"/>
    <p:sldId id="628" r:id="rId20"/>
    <p:sldId id="629" r:id="rId21"/>
    <p:sldId id="630" r:id="rId22"/>
    <p:sldId id="632" r:id="rId23"/>
    <p:sldId id="633" r:id="rId24"/>
    <p:sldId id="634" r:id="rId25"/>
    <p:sldId id="635" r:id="rId26"/>
    <p:sldId id="636" r:id="rId27"/>
    <p:sldId id="637" r:id="rId2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64CC"/>
    <a:srgbClr val="01D1D0"/>
    <a:srgbClr val="0F999C"/>
    <a:srgbClr val="88D5ED"/>
    <a:srgbClr val="0070AD"/>
    <a:srgbClr val="80B8D6"/>
    <a:srgbClr val="12ABDB"/>
    <a:srgbClr val="C7FF17"/>
    <a:srgbClr val="2B0A3D"/>
    <a:srgbClr val="E6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88" autoAdjust="0"/>
    <p:restoredTop sz="96257" autoAdjust="0"/>
  </p:normalViewPr>
  <p:slideViewPr>
    <p:cSldViewPr>
      <p:cViewPr>
        <p:scale>
          <a:sx n="70" d="100"/>
          <a:sy n="70" d="100"/>
        </p:scale>
        <p:origin x="48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4118"/>
    </p:cViewPr>
  </p:sorterViewPr>
  <p:notesViewPr>
    <p:cSldViewPr>
      <p:cViewPr varScale="1">
        <p:scale>
          <a:sx n="59" d="100"/>
          <a:sy n="59" d="100"/>
        </p:scale>
        <p:origin x="2069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8B6225-3E94-4525-8747-A8CEEE07C4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E33FD8-B984-44FE-83F0-5C989EE624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C988DC-9DE3-4390-97AB-D61B85DACE57}" type="datetimeFigureOut">
              <a:rPr lang="pt-PT" smtClean="0"/>
              <a:t>09-02-2018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D1E4F-EFF7-4551-A0B7-35D2A74F4F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3F35C8-35E9-48DD-971F-B2366CC5B7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90BF9-40D8-49B5-87EF-599BB2C7EE9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93076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svg>
</file>

<file path=ppt/media/image38.jpe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wmf>
</file>

<file path=ppt/media/image54.png>
</file>

<file path=ppt/media/image55.png>
</file>

<file path=ppt/media/image56.png>
</file>

<file path=ppt/media/image57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35B8F7-DAC4-4931-8AED-4356A8B2FD64}" type="datetimeFigureOut">
              <a:rPr lang="pt-BR" smtClean="0"/>
              <a:t>09/02/2018</a:t>
            </a:fld>
            <a:endParaRPr lang="pt-BR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96B5C-12A0-4042-B4D0-BD3B9A4F58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338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96B5C-12A0-4042-B4D0-BD3B9A4F58C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0073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96B5C-12A0-4042-B4D0-BD3B9A4F58C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7363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 Logo de </a:t>
            </a:r>
            <a:r>
              <a:rPr lang="en-US" dirty="0" err="1"/>
              <a:t>espadas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ter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espaço</a:t>
            </a:r>
            <a:r>
              <a:rPr lang="en-US" dirty="0"/>
              <a:t> das </a:t>
            </a:r>
            <a:r>
              <a:rPr lang="en-US" dirty="0" err="1"/>
              <a:t>pontas</a:t>
            </a:r>
            <a:r>
              <a:rPr lang="en-US" dirty="0"/>
              <a:t> </a:t>
            </a:r>
            <a:r>
              <a:rPr lang="en-US" dirty="0" err="1"/>
              <a:t>abaixo</a:t>
            </a:r>
            <a:r>
              <a:rPr lang="en-US" dirty="0"/>
              <a:t>. </a:t>
            </a:r>
            <a:r>
              <a:rPr lang="en-US" dirty="0" err="1"/>
              <a:t>Sugerir</a:t>
            </a:r>
            <a:r>
              <a:rPr lang="en-US" dirty="0"/>
              <a:t> outros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imagens</a:t>
            </a:r>
            <a:r>
              <a:rPr lang="en-US" dirty="0"/>
              <a:t>/ </a:t>
            </a:r>
            <a:r>
              <a:rPr lang="en-US" dirty="0" err="1"/>
              <a:t>telefone</a:t>
            </a:r>
            <a:r>
              <a:rPr lang="en-US" dirty="0"/>
              <a:t>, </a:t>
            </a:r>
            <a:r>
              <a:rPr lang="en-US" dirty="0" err="1"/>
              <a:t>fones</a:t>
            </a:r>
            <a:r>
              <a:rPr lang="en-US" dirty="0"/>
              <a:t>.</a:t>
            </a:r>
            <a:endParaRPr lang="en-US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96B5C-12A0-4042-B4D0-BD3B9A4F58C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6685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Relationship Id="rId6" Type="http://schemas.openxmlformats.org/officeDocument/2006/relationships/hyperlink" Target="https://www.capgemini.com/optimize-your-business-and-it-operation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www.capgemini.com/optimize-your-business-and-it-operations" TargetMode="Externa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pgemini.com/optimize-your-business-and-it-operations" TargetMode="External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Relationship Id="rId6" Type="http://schemas.openxmlformats.org/officeDocument/2006/relationships/hyperlink" Target="https://www.capgemini.com/optimize-your-business-and-it-operation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www.capgemini.com/optimize-your-business-and-it-operations" TargetMode="Externa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www.capgemini.com/optimize-your-business-and-it-operations" TargetMode="Externa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hyperlink" Target="https://www.capgemini.com/optimize-your-business-and-it-operations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sv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hyperlink" Target="https://www.capgemini.com/optimize-your-business-and-it-operations" TargetMode="External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6.sv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www.capgemini.com/optimize-your-business-and-it-operations" TargetMode="Externa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www.capgemini.com/optimize-your-business-and-it-operations" TargetMode="Externa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4.xml"/><Relationship Id="rId6" Type="http://schemas.openxmlformats.org/officeDocument/2006/relationships/hyperlink" Target="https://www.capgemini.com/optimize-your-business-and-it-operations" TargetMode="External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hyperlink" Target="https://www.capgemini.com/optimize-your-business-and-it-operations" TargetMode="Externa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.sv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3.png"/><Relationship Id="rId5" Type="http://schemas.openxmlformats.org/officeDocument/2006/relationships/hyperlink" Target="https://www.capgemini.com/optimize-your-business-and-it-operations" TargetMode="External"/><Relationship Id="rId4" Type="http://schemas.openxmlformats.org/officeDocument/2006/relationships/image" Target="../media/image3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17">
            <a:extLst>
              <a:ext uri="{FF2B5EF4-FFF2-40B4-BE49-F238E27FC236}">
                <a16:creationId xmlns:a16="http://schemas.microsoft.com/office/drawing/2014/main" id="{829BBBD1-ECF6-4131-A3B0-11EFC39DB4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b="46599"/>
          <a:stretch/>
        </p:blipFill>
        <p:spPr>
          <a:xfrm flipH="1">
            <a:off x="3773714" y="1844825"/>
            <a:ext cx="8418286" cy="5013176"/>
          </a:xfrm>
          <a:prstGeom prst="rect">
            <a:avLst/>
          </a:prstGeom>
        </p:spPr>
      </p:pic>
      <p:pic>
        <p:nvPicPr>
          <p:cNvPr id="5" name="Graphic 9">
            <a:extLst>
              <a:ext uri="{FF2B5EF4-FFF2-40B4-BE49-F238E27FC236}">
                <a16:creationId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7988" y="404813"/>
            <a:ext cx="2286000" cy="510013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252348C-45B4-48E3-B74B-8E834575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4032" y="4157668"/>
            <a:ext cx="5399981" cy="1079500"/>
          </a:xfrm>
        </p:spPr>
        <p:txBody>
          <a:bodyPr anchor="b">
            <a:normAutofit/>
          </a:bodyPr>
          <a:lstStyle>
            <a:lvl1pPr algn="r">
              <a:lnSpc>
                <a:spcPts val="3000"/>
              </a:lnSpc>
              <a:defRPr sz="2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7620309-84FF-4D53-AD39-936B55216B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2672" y="5381481"/>
            <a:ext cx="5401341" cy="1079500"/>
          </a:xfrm>
        </p:spPr>
        <p:txBody>
          <a:bodyPr anchor="t">
            <a:normAutofit/>
          </a:bodyPr>
          <a:lstStyle>
            <a:lvl1pPr marL="0" algn="r">
              <a:lnSpc>
                <a:spcPts val="2200"/>
              </a:lnSpc>
              <a:defRPr sz="180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dirty="0"/>
              <a:t>Click to insert presenter, location, and date</a:t>
            </a:r>
          </a:p>
        </p:txBody>
      </p:sp>
    </p:spTree>
    <p:extLst>
      <p:ext uri="{BB962C8B-B14F-4D97-AF65-F5344CB8AC3E}">
        <p14:creationId xmlns:p14="http://schemas.microsoft.com/office/powerpoint/2010/main" val="548120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Shapes - Layout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E94103CC-22C5-4F38-9B77-3524E8A55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3077" b="19676"/>
          <a:stretch/>
        </p:blipFill>
        <p:spPr>
          <a:xfrm rot="16200000">
            <a:off x="5413032" y="79029"/>
            <a:ext cx="6857997" cy="6699938"/>
          </a:xfrm>
          <a:prstGeom prst="rect">
            <a:avLst/>
          </a:prstGeom>
        </p:spPr>
      </p:pic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4E956B68-B273-4648-AC4B-C9A05A74516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47528" y="2708920"/>
            <a:ext cx="3312368" cy="7200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insert text</a:t>
            </a:r>
          </a:p>
        </p:txBody>
      </p:sp>
      <p:sp>
        <p:nvSpPr>
          <p:cNvPr id="51" name="Text Placeholder 7">
            <a:extLst>
              <a:ext uri="{FF2B5EF4-FFF2-40B4-BE49-F238E27FC236}">
                <a16:creationId xmlns:a16="http://schemas.microsoft.com/office/drawing/2014/main" id="{F12D7C74-E8A0-4A7D-95DA-A141116695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47528" y="3645024"/>
            <a:ext cx="3312368" cy="7200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insert text</a:t>
            </a:r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4212BD44-DEDF-4B08-8824-204652F961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53200" y="2060575"/>
            <a:ext cx="4910138" cy="272256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92D6AE9D-467E-46C0-B32B-79A9B07CDD1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847528" y="4630276"/>
            <a:ext cx="3312368" cy="7200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insert text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9864476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pic>
        <p:nvPicPr>
          <p:cNvPr id="9" name="Graphic 4">
            <a:extLst>
              <a:ext uri="{FF2B5EF4-FFF2-40B4-BE49-F238E27FC236}">
                <a16:creationId xmlns:a16="http://schemas.microsoft.com/office/drawing/2014/main" id="{D67A1EFD-D78D-4138-B2FE-E0A098B59C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81836" t="-4713" b="16530"/>
          <a:stretch/>
        </p:blipFill>
        <p:spPr>
          <a:xfrm>
            <a:off x="11491419" y="164829"/>
            <a:ext cx="424356" cy="459624"/>
          </a:xfrm>
          <a:prstGeom prst="rect">
            <a:avLst/>
          </a:prstGeom>
        </p:spPr>
      </p:pic>
      <p:cxnSp>
        <p:nvCxnSpPr>
          <p:cNvPr id="11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27">
            <a:hlinkClick r:id="rId6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665391" y="6555758"/>
            <a:ext cx="360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chemeClr val="bg1"/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4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923991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Shapes - Layout2">
    <p:bg>
      <p:bgPr>
        <a:solidFill>
          <a:srgbClr val="E6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D1DC75A-C7A4-44A4-B19C-D445335545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2204864"/>
            <a:ext cx="3618859" cy="292462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lnSpc>
                <a:spcPts val="6200"/>
              </a:lnSpc>
              <a:defRPr sz="5400">
                <a:solidFill>
                  <a:srgbClr val="2C004B"/>
                </a:solidFill>
              </a:defRPr>
            </a:lvl1pPr>
            <a:lvl2pPr marL="457200" indent="0">
              <a:lnSpc>
                <a:spcPts val="6200"/>
              </a:lnSpc>
              <a:buNone/>
              <a:defRPr sz="5400">
                <a:solidFill>
                  <a:srgbClr val="2C004B"/>
                </a:solidFill>
              </a:defRPr>
            </a:lvl2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563879A0-0979-491A-8758-371BB7AD93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5273460"/>
            <a:ext cx="3618859" cy="67582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lnSpc>
                <a:spcPts val="1800"/>
              </a:lnSpc>
              <a:defRPr sz="1600">
                <a:solidFill>
                  <a:srgbClr val="2C004B"/>
                </a:solidFill>
              </a:defRPr>
            </a:lvl1pPr>
            <a:lvl2pPr marL="457200" indent="0">
              <a:buNone/>
              <a:defRPr sz="1800">
                <a:solidFill>
                  <a:srgbClr val="2C004B"/>
                </a:solidFill>
              </a:defRPr>
            </a:lvl2pPr>
          </a:lstStyle>
          <a:p>
            <a:pPr lvl="0"/>
            <a:r>
              <a:rPr lang="en-US" dirty="0"/>
              <a:t>Edit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76958A6-8FB1-445D-BB17-D619DC39E089}"/>
              </a:ext>
            </a:extLst>
          </p:cNvPr>
          <p:cNvGrpSpPr/>
          <p:nvPr userDrawn="1"/>
        </p:nvGrpSpPr>
        <p:grpSpPr>
          <a:xfrm>
            <a:off x="3461852" y="0"/>
            <a:ext cx="8730148" cy="6858000"/>
            <a:chOff x="3461852" y="0"/>
            <a:chExt cx="8730148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C37792F-39D6-4A1F-BE84-103229E3E4C7}"/>
                </a:ext>
              </a:extLst>
            </p:cNvPr>
            <p:cNvSpPr/>
            <p:nvPr/>
          </p:nvSpPr>
          <p:spPr>
            <a:xfrm>
              <a:off x="3461852" y="0"/>
              <a:ext cx="8730148" cy="6858000"/>
            </a:xfrm>
            <a:custGeom>
              <a:avLst/>
              <a:gdLst>
                <a:gd name="connsiteX0" fmla="*/ 0 w 8730148"/>
                <a:gd name="connsiteY0" fmla="*/ 0 h 6858000"/>
                <a:gd name="connsiteX1" fmla="*/ 8730148 w 8730148"/>
                <a:gd name="connsiteY1" fmla="*/ 0 h 6858000"/>
                <a:gd name="connsiteX2" fmla="*/ 8730148 w 8730148"/>
                <a:gd name="connsiteY2" fmla="*/ 23679 h 6858000"/>
                <a:gd name="connsiteX3" fmla="*/ 8730148 w 8730148"/>
                <a:gd name="connsiteY3" fmla="*/ 495863 h 6858000"/>
                <a:gd name="connsiteX4" fmla="*/ 8730148 w 8730148"/>
                <a:gd name="connsiteY4" fmla="*/ 952308 h 6858000"/>
                <a:gd name="connsiteX5" fmla="*/ 8730148 w 8730148"/>
                <a:gd name="connsiteY5" fmla="*/ 1393283 h 6858000"/>
                <a:gd name="connsiteX6" fmla="*/ 8730148 w 8730148"/>
                <a:gd name="connsiteY6" fmla="*/ 1819052 h 6858000"/>
                <a:gd name="connsiteX7" fmla="*/ 8730148 w 8730148"/>
                <a:gd name="connsiteY7" fmla="*/ 2229885 h 6858000"/>
                <a:gd name="connsiteX8" fmla="*/ 8730148 w 8730148"/>
                <a:gd name="connsiteY8" fmla="*/ 2626046 h 6858000"/>
                <a:gd name="connsiteX9" fmla="*/ 8730148 w 8730148"/>
                <a:gd name="connsiteY9" fmla="*/ 3007803 h 6858000"/>
                <a:gd name="connsiteX10" fmla="*/ 8730148 w 8730148"/>
                <a:gd name="connsiteY10" fmla="*/ 3375422 h 6858000"/>
                <a:gd name="connsiteX11" fmla="*/ 8730148 w 8730148"/>
                <a:gd name="connsiteY11" fmla="*/ 3729171 h 6858000"/>
                <a:gd name="connsiteX12" fmla="*/ 8730148 w 8730148"/>
                <a:gd name="connsiteY12" fmla="*/ 4069315 h 6858000"/>
                <a:gd name="connsiteX13" fmla="*/ 8730148 w 8730148"/>
                <a:gd name="connsiteY13" fmla="*/ 4396123 h 6858000"/>
                <a:gd name="connsiteX14" fmla="*/ 8730148 w 8730148"/>
                <a:gd name="connsiteY14" fmla="*/ 4709860 h 6858000"/>
                <a:gd name="connsiteX15" fmla="*/ 8730148 w 8730148"/>
                <a:gd name="connsiteY15" fmla="*/ 5010793 h 6858000"/>
                <a:gd name="connsiteX16" fmla="*/ 8730148 w 8730148"/>
                <a:gd name="connsiteY16" fmla="*/ 5299189 h 6858000"/>
                <a:gd name="connsiteX17" fmla="*/ 8730148 w 8730148"/>
                <a:gd name="connsiteY17" fmla="*/ 5575315 h 6858000"/>
                <a:gd name="connsiteX18" fmla="*/ 8730148 w 8730148"/>
                <a:gd name="connsiteY18" fmla="*/ 5839437 h 6858000"/>
                <a:gd name="connsiteX19" fmla="*/ 8730148 w 8730148"/>
                <a:gd name="connsiteY19" fmla="*/ 6091822 h 6858000"/>
                <a:gd name="connsiteX20" fmla="*/ 8730148 w 8730148"/>
                <a:gd name="connsiteY20" fmla="*/ 6332738 h 6858000"/>
                <a:gd name="connsiteX21" fmla="*/ 8730148 w 8730148"/>
                <a:gd name="connsiteY21" fmla="*/ 6562450 h 6858000"/>
                <a:gd name="connsiteX22" fmla="*/ 8730148 w 8730148"/>
                <a:gd name="connsiteY22" fmla="*/ 6781226 h 6858000"/>
                <a:gd name="connsiteX23" fmla="*/ 8730148 w 8730148"/>
                <a:gd name="connsiteY23" fmla="*/ 6858000 h 6858000"/>
                <a:gd name="connsiteX24" fmla="*/ 1680266 w 8730148"/>
                <a:gd name="connsiteY24" fmla="*/ 6858000 h 6858000"/>
                <a:gd name="connsiteX25" fmla="*/ 1725275 w 8730148"/>
                <a:gd name="connsiteY25" fmla="*/ 6819058 h 6858000"/>
                <a:gd name="connsiteX26" fmla="*/ 3705962 w 8730148"/>
                <a:gd name="connsiteY26" fmla="*/ 2012619 h 6858000"/>
                <a:gd name="connsiteX27" fmla="*/ 116582 w 8730148"/>
                <a:gd name="connsiteY27" fmla="*/ 25323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730148" h="6858000">
                  <a:moveTo>
                    <a:pt x="0" y="0"/>
                  </a:moveTo>
                  <a:lnTo>
                    <a:pt x="8730148" y="0"/>
                  </a:lnTo>
                  <a:lnTo>
                    <a:pt x="8730148" y="23679"/>
                  </a:lnTo>
                  <a:lnTo>
                    <a:pt x="8730148" y="495863"/>
                  </a:lnTo>
                  <a:lnTo>
                    <a:pt x="8730148" y="952308"/>
                  </a:lnTo>
                  <a:lnTo>
                    <a:pt x="8730148" y="1393283"/>
                  </a:lnTo>
                  <a:lnTo>
                    <a:pt x="8730148" y="1819052"/>
                  </a:lnTo>
                  <a:lnTo>
                    <a:pt x="8730148" y="2229885"/>
                  </a:lnTo>
                  <a:lnTo>
                    <a:pt x="8730148" y="2626046"/>
                  </a:lnTo>
                  <a:lnTo>
                    <a:pt x="8730148" y="3007803"/>
                  </a:lnTo>
                  <a:lnTo>
                    <a:pt x="8730148" y="3375422"/>
                  </a:lnTo>
                  <a:lnTo>
                    <a:pt x="8730148" y="3729171"/>
                  </a:lnTo>
                  <a:lnTo>
                    <a:pt x="8730148" y="4069315"/>
                  </a:lnTo>
                  <a:lnTo>
                    <a:pt x="8730148" y="4396123"/>
                  </a:lnTo>
                  <a:lnTo>
                    <a:pt x="8730148" y="4709860"/>
                  </a:lnTo>
                  <a:lnTo>
                    <a:pt x="8730148" y="5010793"/>
                  </a:lnTo>
                  <a:lnTo>
                    <a:pt x="8730148" y="5299189"/>
                  </a:lnTo>
                  <a:lnTo>
                    <a:pt x="8730148" y="5575315"/>
                  </a:lnTo>
                  <a:lnTo>
                    <a:pt x="8730148" y="5839437"/>
                  </a:lnTo>
                  <a:lnTo>
                    <a:pt x="8730148" y="6091822"/>
                  </a:lnTo>
                  <a:lnTo>
                    <a:pt x="8730148" y="6332738"/>
                  </a:lnTo>
                  <a:lnTo>
                    <a:pt x="8730148" y="6562450"/>
                  </a:lnTo>
                  <a:lnTo>
                    <a:pt x="8730148" y="6781226"/>
                  </a:lnTo>
                  <a:lnTo>
                    <a:pt x="8730148" y="6858000"/>
                  </a:lnTo>
                  <a:lnTo>
                    <a:pt x="1680266" y="6858000"/>
                  </a:lnTo>
                  <a:lnTo>
                    <a:pt x="1725275" y="6819058"/>
                  </a:lnTo>
                  <a:cubicBezTo>
                    <a:pt x="4662995" y="4201443"/>
                    <a:pt x="4141233" y="1217168"/>
                    <a:pt x="3705962" y="2012619"/>
                  </a:cubicBezTo>
                  <a:cubicBezTo>
                    <a:pt x="3516434" y="3033940"/>
                    <a:pt x="1425698" y="2929072"/>
                    <a:pt x="116582" y="253235"/>
                  </a:cubicBezTo>
                  <a:close/>
                </a:path>
              </a:pathLst>
            </a:custGeom>
            <a:solidFill>
              <a:srgbClr val="2C00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D9D750E2-E6DE-4123-9001-1391D1C49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3803" y="2034666"/>
              <a:ext cx="669225" cy="544797"/>
            </a:xfrm>
            <a:custGeom>
              <a:avLst/>
              <a:gdLst>
                <a:gd name="T0" fmla="*/ 98 w 149"/>
                <a:gd name="T1" fmla="*/ 84 h 121"/>
                <a:gd name="T2" fmla="*/ 149 w 149"/>
                <a:gd name="T3" fmla="*/ 34 h 121"/>
                <a:gd name="T4" fmla="*/ 112 w 149"/>
                <a:gd name="T5" fmla="*/ 0 h 121"/>
                <a:gd name="T6" fmla="*/ 39 w 149"/>
                <a:gd name="T7" fmla="*/ 78 h 121"/>
                <a:gd name="T8" fmla="*/ 0 w 149"/>
                <a:gd name="T9" fmla="*/ 113 h 121"/>
                <a:gd name="T10" fmla="*/ 29 w 149"/>
                <a:gd name="T11" fmla="*/ 121 h 121"/>
                <a:gd name="T12" fmla="*/ 99 w 149"/>
                <a:gd name="T13" fmla="*/ 99 h 121"/>
                <a:gd name="T14" fmla="*/ 64 w 149"/>
                <a:gd name="T15" fmla="*/ 67 h 121"/>
                <a:gd name="T16" fmla="*/ 98 w 149"/>
                <a:gd name="T17" fmla="*/ 8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21">
                  <a:moveTo>
                    <a:pt x="98" y="84"/>
                  </a:moveTo>
                  <a:cubicBezTo>
                    <a:pt x="127" y="84"/>
                    <a:pt x="149" y="61"/>
                    <a:pt x="149" y="34"/>
                  </a:cubicBezTo>
                  <a:cubicBezTo>
                    <a:pt x="147" y="22"/>
                    <a:pt x="143" y="0"/>
                    <a:pt x="112" y="0"/>
                  </a:cubicBezTo>
                  <a:cubicBezTo>
                    <a:pt x="78" y="0"/>
                    <a:pt x="67" y="47"/>
                    <a:pt x="39" y="78"/>
                  </a:cubicBezTo>
                  <a:cubicBezTo>
                    <a:pt x="37" y="95"/>
                    <a:pt x="20" y="111"/>
                    <a:pt x="0" y="113"/>
                  </a:cubicBezTo>
                  <a:cubicBezTo>
                    <a:pt x="5" y="118"/>
                    <a:pt x="16" y="121"/>
                    <a:pt x="29" y="121"/>
                  </a:cubicBezTo>
                  <a:cubicBezTo>
                    <a:pt x="54" y="121"/>
                    <a:pt x="83" y="114"/>
                    <a:pt x="99" y="99"/>
                  </a:cubicBezTo>
                  <a:cubicBezTo>
                    <a:pt x="78" y="99"/>
                    <a:pt x="65" y="86"/>
                    <a:pt x="64" y="67"/>
                  </a:cubicBezTo>
                  <a:cubicBezTo>
                    <a:pt x="74" y="79"/>
                    <a:pt x="85" y="84"/>
                    <a:pt x="98" y="84"/>
                  </a:cubicBezTo>
                </a:path>
              </a:pathLst>
            </a:custGeom>
            <a:solidFill>
              <a:srgbClr val="00B9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53936070-5445-4D5B-B6F0-A72D3CC87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4057" y="1641201"/>
              <a:ext cx="1018971" cy="860913"/>
            </a:xfrm>
            <a:custGeom>
              <a:avLst/>
              <a:gdLst>
                <a:gd name="T0" fmla="*/ 227 w 227"/>
                <a:gd name="T1" fmla="*/ 120 h 192"/>
                <a:gd name="T2" fmla="*/ 188 w 227"/>
                <a:gd name="T3" fmla="*/ 40 h 192"/>
                <a:gd name="T4" fmla="*/ 127 w 227"/>
                <a:gd name="T5" fmla="*/ 2 h 192"/>
                <a:gd name="T6" fmla="*/ 122 w 227"/>
                <a:gd name="T7" fmla="*/ 0 h 192"/>
                <a:gd name="T8" fmla="*/ 121 w 227"/>
                <a:gd name="T9" fmla="*/ 0 h 192"/>
                <a:gd name="T10" fmla="*/ 0 w 227"/>
                <a:gd name="T11" fmla="*/ 125 h 192"/>
                <a:gd name="T12" fmla="*/ 42 w 227"/>
                <a:gd name="T13" fmla="*/ 187 h 192"/>
                <a:gd name="T14" fmla="*/ 85 w 227"/>
                <a:gd name="T15" fmla="*/ 187 h 192"/>
                <a:gd name="T16" fmla="*/ 117 w 227"/>
                <a:gd name="T17" fmla="*/ 166 h 192"/>
                <a:gd name="T18" fmla="*/ 190 w 227"/>
                <a:gd name="T19" fmla="*/ 88 h 192"/>
                <a:gd name="T20" fmla="*/ 227 w 227"/>
                <a:gd name="T21" fmla="*/ 122 h 192"/>
                <a:gd name="T22" fmla="*/ 227 w 227"/>
                <a:gd name="T23" fmla="*/ 12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" h="192">
                  <a:moveTo>
                    <a:pt x="227" y="120"/>
                  </a:moveTo>
                  <a:cubicBezTo>
                    <a:pt x="226" y="88"/>
                    <a:pt x="211" y="61"/>
                    <a:pt x="188" y="40"/>
                  </a:cubicBezTo>
                  <a:cubicBezTo>
                    <a:pt x="170" y="23"/>
                    <a:pt x="149" y="11"/>
                    <a:pt x="127" y="2"/>
                  </a:cubicBezTo>
                  <a:cubicBezTo>
                    <a:pt x="125" y="1"/>
                    <a:pt x="123" y="0"/>
                    <a:pt x="122" y="0"/>
                  </a:cubicBezTo>
                  <a:cubicBezTo>
                    <a:pt x="122" y="0"/>
                    <a:pt x="122" y="0"/>
                    <a:pt x="121" y="0"/>
                  </a:cubicBezTo>
                  <a:cubicBezTo>
                    <a:pt x="94" y="32"/>
                    <a:pt x="0" y="57"/>
                    <a:pt x="0" y="125"/>
                  </a:cubicBezTo>
                  <a:cubicBezTo>
                    <a:pt x="0" y="152"/>
                    <a:pt x="17" y="176"/>
                    <a:pt x="42" y="187"/>
                  </a:cubicBezTo>
                  <a:cubicBezTo>
                    <a:pt x="56" y="192"/>
                    <a:pt x="70" y="192"/>
                    <a:pt x="85" y="187"/>
                  </a:cubicBezTo>
                  <a:cubicBezTo>
                    <a:pt x="98" y="183"/>
                    <a:pt x="108" y="175"/>
                    <a:pt x="117" y="166"/>
                  </a:cubicBezTo>
                  <a:cubicBezTo>
                    <a:pt x="145" y="135"/>
                    <a:pt x="156" y="88"/>
                    <a:pt x="190" y="88"/>
                  </a:cubicBezTo>
                  <a:cubicBezTo>
                    <a:pt x="221" y="88"/>
                    <a:pt x="225" y="110"/>
                    <a:pt x="227" y="122"/>
                  </a:cubicBezTo>
                  <a:cubicBezTo>
                    <a:pt x="227" y="122"/>
                    <a:pt x="227" y="121"/>
                    <a:pt x="227" y="120"/>
                  </a:cubicBezTo>
                </a:path>
              </a:pathLst>
            </a:custGeom>
            <a:solidFill>
              <a:srgbClr val="007D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</p:grpSp>
      <p:sp>
        <p:nvSpPr>
          <p:cNvPr id="8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949665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15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665391" y="6555758"/>
            <a:ext cx="360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chemeClr val="bg1"/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0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</p:spTree>
    <p:extLst>
      <p:ext uri="{BB962C8B-B14F-4D97-AF65-F5344CB8AC3E}">
        <p14:creationId xmlns:p14="http://schemas.microsoft.com/office/powerpoint/2010/main" val="1664335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7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9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180858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8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0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25831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har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B710EB7-4E56-449A-B5D4-12A5A50A25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988" y="1428075"/>
            <a:ext cx="5543550" cy="412363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chart title</a:t>
            </a:r>
          </a:p>
        </p:txBody>
      </p:sp>
      <p:sp>
        <p:nvSpPr>
          <p:cNvPr id="17" name="Chart Placeholder 16">
            <a:extLst>
              <a:ext uri="{FF2B5EF4-FFF2-40B4-BE49-F238E27FC236}">
                <a16:creationId xmlns:a16="http://schemas.microsoft.com/office/drawing/2014/main" id="{6093AB2F-A9E2-4259-8D2A-0E33C88FF1BC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407988" y="1824707"/>
            <a:ext cx="5543550" cy="196373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18" name="Chart Placeholder 16">
            <a:extLst>
              <a:ext uri="{FF2B5EF4-FFF2-40B4-BE49-F238E27FC236}">
                <a16:creationId xmlns:a16="http://schemas.microsoft.com/office/drawing/2014/main" id="{FFC514B9-95FB-485B-B1AD-4193B2310907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240463" y="1824707"/>
            <a:ext cx="5543550" cy="196373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212267A8-F086-40EB-BC5F-D9FE817250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40463" y="1412875"/>
            <a:ext cx="5543550" cy="412363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chart title</a:t>
            </a:r>
          </a:p>
        </p:txBody>
      </p:sp>
      <p:sp>
        <p:nvSpPr>
          <p:cNvPr id="12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3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7B710EB7-4E56-449A-B5D4-12A5A50A25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7988" y="4081447"/>
            <a:ext cx="5543550" cy="412363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chart title</a:t>
            </a:r>
          </a:p>
        </p:txBody>
      </p:sp>
      <p:sp>
        <p:nvSpPr>
          <p:cNvPr id="26" name="Chart Placeholder 16">
            <a:extLst>
              <a:ext uri="{FF2B5EF4-FFF2-40B4-BE49-F238E27FC236}">
                <a16:creationId xmlns:a16="http://schemas.microsoft.com/office/drawing/2014/main" id="{6093AB2F-A9E2-4259-8D2A-0E33C88FF1BC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407988" y="4478079"/>
            <a:ext cx="5543550" cy="196373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27" name="Chart Placeholder 16">
            <a:extLst>
              <a:ext uri="{FF2B5EF4-FFF2-40B4-BE49-F238E27FC236}">
                <a16:creationId xmlns:a16="http://schemas.microsoft.com/office/drawing/2014/main" id="{FFC514B9-95FB-485B-B1AD-4193B2310907}"/>
              </a:ext>
            </a:extLst>
          </p:cNvPr>
          <p:cNvSpPr>
            <a:spLocks noGrp="1"/>
          </p:cNvSpPr>
          <p:nvPr>
            <p:ph type="chart" sz="quarter" idx="18"/>
          </p:nvPr>
        </p:nvSpPr>
        <p:spPr>
          <a:xfrm>
            <a:off x="6240463" y="4478079"/>
            <a:ext cx="5543550" cy="196373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212267A8-F086-40EB-BC5F-D9FE8172505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40463" y="4066247"/>
            <a:ext cx="5543550" cy="412363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chart title</a:t>
            </a:r>
          </a:p>
        </p:txBody>
      </p:sp>
      <p:sp>
        <p:nvSpPr>
          <p:cNvPr id="29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093753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113F8D-52D8-4246-B9BC-1A6D3EF8C7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5000"/>
          <a:stretch>
            <a:fillRect/>
          </a:stretch>
        </p:blipFill>
        <p:spPr>
          <a:xfrm>
            <a:off x="0" y="1485900"/>
            <a:ext cx="6423098" cy="5372100"/>
          </a:xfrm>
          <a:custGeom>
            <a:avLst/>
            <a:gdLst>
              <a:gd name="connsiteX0" fmla="*/ 0 w 6149773"/>
              <a:gd name="connsiteY0" fmla="*/ 0 h 5143500"/>
              <a:gd name="connsiteX1" fmla="*/ 6149773 w 6149773"/>
              <a:gd name="connsiteY1" fmla="*/ 0 h 5143500"/>
              <a:gd name="connsiteX2" fmla="*/ 6149773 w 6149773"/>
              <a:gd name="connsiteY2" fmla="*/ 5143500 h 5143500"/>
              <a:gd name="connsiteX3" fmla="*/ 0 w 6149773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9773" h="5143500">
                <a:moveTo>
                  <a:pt x="0" y="0"/>
                </a:moveTo>
                <a:lnTo>
                  <a:pt x="6149773" y="0"/>
                </a:lnTo>
                <a:lnTo>
                  <a:pt x="6149773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3E908611-FBB7-4987-BE0F-F09EAF1FFC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75612" y="1268413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306025B9-0362-4974-8920-7C764289CB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75612" y="1927538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insert text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257644F2-F28D-4087-B791-1E7F26C4AD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75612" y="2586663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25F62A33-F672-4099-9B72-9B2267F22A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5612" y="3245788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72FF6EE1-C46D-4DEB-A508-49B5101CF2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75612" y="3904913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931D06D9-EA9B-42A0-81EE-D669D6CA5F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75612" y="4564038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EFEA829A-6217-4965-B7BD-6BC37F7849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75612" y="5223163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E05DDB93-91CA-4BAF-9D63-E4134B435D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75612" y="5882286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51CA337D-4B25-44C1-847A-AC0D74277B6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381125"/>
            <a:ext cx="7494588" cy="5476875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>
                <a:solidFill>
                  <a:schemeClr val="accent3"/>
                </a:solidFill>
              </a:defRPr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5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6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bg1">
                <a:lumMod val="9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27">
            <a:hlinkClick r:id="rId4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8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747787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Shapes - Layou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5848EA7-8D7C-4A7B-9182-7C1202EDBFB1}"/>
              </a:ext>
            </a:extLst>
          </p:cNvPr>
          <p:cNvSpPr/>
          <p:nvPr userDrawn="1"/>
        </p:nvSpPr>
        <p:spPr>
          <a:xfrm>
            <a:off x="5550122" y="732974"/>
            <a:ext cx="6641878" cy="6125027"/>
          </a:xfrm>
          <a:custGeom>
            <a:avLst/>
            <a:gdLst>
              <a:gd name="connsiteX0" fmla="*/ 4389354 w 6641878"/>
              <a:gd name="connsiteY0" fmla="*/ 775 h 6125027"/>
              <a:gd name="connsiteX1" fmla="*/ 6309188 w 6641878"/>
              <a:gd name="connsiteY1" fmla="*/ 158122 h 6125027"/>
              <a:gd name="connsiteX2" fmla="*/ 6641878 w 6641878"/>
              <a:gd name="connsiteY2" fmla="*/ 218708 h 6125027"/>
              <a:gd name="connsiteX3" fmla="*/ 6641878 w 6641878"/>
              <a:gd name="connsiteY3" fmla="*/ 6125027 h 6125027"/>
              <a:gd name="connsiteX4" fmla="*/ 0 w 6641878"/>
              <a:gd name="connsiteY4" fmla="*/ 6125027 h 6125027"/>
              <a:gd name="connsiteX5" fmla="*/ 90624 w 6641878"/>
              <a:gd name="connsiteY5" fmla="*/ 5875088 h 6125027"/>
              <a:gd name="connsiteX6" fmla="*/ 3403890 w 6641878"/>
              <a:gd name="connsiteY6" fmla="*/ 22965 h 6125027"/>
              <a:gd name="connsiteX7" fmla="*/ 4389354 w 6641878"/>
              <a:gd name="connsiteY7" fmla="*/ 775 h 61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41878" h="6125027">
                <a:moveTo>
                  <a:pt x="4389354" y="775"/>
                </a:moveTo>
                <a:cubicBezTo>
                  <a:pt x="5042595" y="7500"/>
                  <a:pt x="5686424" y="58155"/>
                  <a:pt x="6309188" y="158122"/>
                </a:cubicBezTo>
                <a:lnTo>
                  <a:pt x="6641878" y="218708"/>
                </a:lnTo>
                <a:lnTo>
                  <a:pt x="6641878" y="6125027"/>
                </a:lnTo>
                <a:lnTo>
                  <a:pt x="0" y="6125027"/>
                </a:lnTo>
                <a:lnTo>
                  <a:pt x="90624" y="5875088"/>
                </a:lnTo>
                <a:cubicBezTo>
                  <a:pt x="963229" y="3633055"/>
                  <a:pt x="2980348" y="1576261"/>
                  <a:pt x="3403890" y="22965"/>
                </a:cubicBezTo>
                <a:cubicBezTo>
                  <a:pt x="3733760" y="5034"/>
                  <a:pt x="4062734" y="-2587"/>
                  <a:pt x="4389354" y="775"/>
                </a:cubicBezTo>
                <a:close/>
              </a:path>
            </a:pathLst>
          </a:custGeom>
          <a:solidFill>
            <a:srgbClr val="FF3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B223EFB8-88D3-4227-B238-464A474B852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44699" y="3913792"/>
            <a:ext cx="2994439" cy="89484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274C953F-F6D9-4EEF-A914-7C47201B55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4699" y="5111406"/>
            <a:ext cx="2994439" cy="89484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053B0AF9-F410-4C47-9D9C-CAC9890E42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7988" y="1413990"/>
            <a:ext cx="6297894" cy="89484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4C26CB88-1502-4963-9C3F-B1DA179217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44699" y="2611604"/>
            <a:ext cx="2994439" cy="89484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14E8646B-8451-4052-9B50-DB60E346C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92144" y="5276721"/>
            <a:ext cx="4391869" cy="729525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lnSpc>
                <a:spcPts val="18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A06380E9-5885-470D-9428-A5F69B3262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92144" y="4140764"/>
            <a:ext cx="4391869" cy="974725"/>
          </a:xfrm>
          <a:prstGeom prst="rect">
            <a:avLst/>
          </a:prstGeom>
        </p:spPr>
        <p:txBody>
          <a:bodyPr anchor="b">
            <a:noAutofit/>
          </a:bodyPr>
          <a:lstStyle>
            <a:lvl1pPr algn="r">
              <a:lnSpc>
                <a:spcPts val="3000"/>
              </a:lnSpc>
              <a:defRPr sz="2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>
                <a:solidFill>
                  <a:schemeClr val="accent3"/>
                </a:solidFill>
              </a:defRPr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1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665391" y="6555758"/>
            <a:ext cx="360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chemeClr val="bg1"/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13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6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2374674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5F5AEA1-6A77-4676-B8B3-EF658F5F8430}"/>
              </a:ext>
            </a:extLst>
          </p:cNvPr>
          <p:cNvSpPr/>
          <p:nvPr userDrawn="1"/>
        </p:nvSpPr>
        <p:spPr>
          <a:xfrm>
            <a:off x="0" y="2698314"/>
            <a:ext cx="6262141" cy="4159686"/>
          </a:xfrm>
          <a:custGeom>
            <a:avLst/>
            <a:gdLst>
              <a:gd name="connsiteX0" fmla="*/ 2836724 w 6262141"/>
              <a:gd name="connsiteY0" fmla="*/ 775 h 4159686"/>
              <a:gd name="connsiteX1" fmla="*/ 3822188 w 6262141"/>
              <a:gd name="connsiteY1" fmla="*/ 22965 h 4159686"/>
              <a:gd name="connsiteX2" fmla="*/ 5982756 w 6262141"/>
              <a:gd name="connsiteY2" fmla="*/ 3706589 h 4159686"/>
              <a:gd name="connsiteX3" fmla="*/ 6262141 w 6262141"/>
              <a:gd name="connsiteY3" fmla="*/ 4159686 h 4159686"/>
              <a:gd name="connsiteX4" fmla="*/ 0 w 6262141"/>
              <a:gd name="connsiteY4" fmla="*/ 4159686 h 4159686"/>
              <a:gd name="connsiteX5" fmla="*/ 0 w 6262141"/>
              <a:gd name="connsiteY5" fmla="*/ 3700458 h 4159686"/>
              <a:gd name="connsiteX6" fmla="*/ 0 w 6262141"/>
              <a:gd name="connsiteY6" fmla="*/ 3329154 h 4159686"/>
              <a:gd name="connsiteX7" fmla="*/ 0 w 6262141"/>
              <a:gd name="connsiteY7" fmla="*/ 2944589 h 4159686"/>
              <a:gd name="connsiteX8" fmla="*/ 0 w 6262141"/>
              <a:gd name="connsiteY8" fmla="*/ 2546533 h 4159686"/>
              <a:gd name="connsiteX9" fmla="*/ 0 w 6262141"/>
              <a:gd name="connsiteY9" fmla="*/ 2134752 h 4159686"/>
              <a:gd name="connsiteX10" fmla="*/ 0 w 6262141"/>
              <a:gd name="connsiteY10" fmla="*/ 1709014 h 4159686"/>
              <a:gd name="connsiteX11" fmla="*/ 0 w 6262141"/>
              <a:gd name="connsiteY11" fmla="*/ 1269085 h 4159686"/>
              <a:gd name="connsiteX12" fmla="*/ 0 w 6262141"/>
              <a:gd name="connsiteY12" fmla="*/ 814735 h 4159686"/>
              <a:gd name="connsiteX13" fmla="*/ 0 w 6262141"/>
              <a:gd name="connsiteY13" fmla="*/ 345728 h 4159686"/>
              <a:gd name="connsiteX14" fmla="*/ 2836724 w 6262141"/>
              <a:gd name="connsiteY14" fmla="*/ 775 h 4159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262141" h="4159686">
                <a:moveTo>
                  <a:pt x="2836724" y="775"/>
                </a:moveTo>
                <a:cubicBezTo>
                  <a:pt x="3163345" y="-2587"/>
                  <a:pt x="3492318" y="5034"/>
                  <a:pt x="3822188" y="22965"/>
                </a:cubicBezTo>
                <a:cubicBezTo>
                  <a:pt x="4104550" y="1058496"/>
                  <a:pt x="5095168" y="2317803"/>
                  <a:pt x="5982756" y="3706589"/>
                </a:cubicBezTo>
                <a:lnTo>
                  <a:pt x="6262141" y="4159686"/>
                </a:lnTo>
                <a:lnTo>
                  <a:pt x="0" y="4159686"/>
                </a:lnTo>
                <a:lnTo>
                  <a:pt x="0" y="3700458"/>
                </a:lnTo>
                <a:lnTo>
                  <a:pt x="0" y="3329154"/>
                </a:lnTo>
                <a:lnTo>
                  <a:pt x="0" y="2944589"/>
                </a:lnTo>
                <a:lnTo>
                  <a:pt x="0" y="2546533"/>
                </a:lnTo>
                <a:lnTo>
                  <a:pt x="0" y="2134752"/>
                </a:lnTo>
                <a:lnTo>
                  <a:pt x="0" y="1709014"/>
                </a:lnTo>
                <a:lnTo>
                  <a:pt x="0" y="1269085"/>
                </a:lnTo>
                <a:lnTo>
                  <a:pt x="0" y="814735"/>
                </a:lnTo>
                <a:lnTo>
                  <a:pt x="0" y="345728"/>
                </a:lnTo>
                <a:cubicBezTo>
                  <a:pt x="898178" y="119794"/>
                  <a:pt x="1856863" y="10862"/>
                  <a:pt x="2836724" y="775"/>
                </a:cubicBezTo>
                <a:close/>
              </a:path>
            </a:pathLst>
          </a:custGeom>
          <a:solidFill>
            <a:srgbClr val="12A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A694DB54-BE04-4A4E-A6EE-DAEE5E62E6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766493" y="1370345"/>
            <a:ext cx="3017520" cy="4684811"/>
          </a:xfrm>
          <a:prstGeom prst="rect">
            <a:avLst/>
          </a:prstGeom>
        </p:spPr>
        <p:txBody>
          <a:bodyPr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Tx/>
              <a:buFont typeface="Wingdings" panose="05000000000000000000" pitchFamily="2" charset="2"/>
              <a:buChar char="§"/>
              <a:tabLst/>
              <a:defRPr sz="1400"/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insert bullet point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insert bullet point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insert bullet point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E2060C84-FD71-4961-82B4-7C268461CC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66493" y="948199"/>
            <a:ext cx="3017520" cy="4123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algn="l">
              <a:defRPr sz="1600" b="1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2004AAFC-35BA-48A1-8C05-845440E48D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95898" y="948199"/>
            <a:ext cx="3017520" cy="4123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algn="l">
              <a:defRPr sz="1600" b="1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7E551D69-F21D-4601-B4BD-97ECB52F39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3129" y="4963915"/>
            <a:ext cx="3296647" cy="331986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1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Insert education 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C359575-5CC3-4B2F-91E7-19D6A150BE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3129" y="3601839"/>
            <a:ext cx="3296647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spcAft>
                <a:spcPts val="0"/>
              </a:spcAft>
              <a:defRPr sz="1800" b="1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Insert Name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3745724-67BB-4475-9660-FEEE12268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2081" y="4029586"/>
            <a:ext cx="3304144" cy="89484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4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Insert text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C78431F2-3F85-4748-A6BC-A08250A6D35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2081" y="5286886"/>
            <a:ext cx="3297695" cy="71386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4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Insert text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2F5FD05B-1971-40EF-87B3-AD5F161F851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93774" y="1370346"/>
            <a:ext cx="3017520" cy="1951038"/>
          </a:xfrm>
          <a:prstGeom prst="rect">
            <a:avLst/>
          </a:prstGeom>
        </p:spPr>
        <p:txBody>
          <a:bodyPr>
            <a:noAutofit/>
          </a:bodyPr>
          <a:lstStyle>
            <a:lvl1pPr marL="233363" marR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Tx/>
              <a:buFont typeface="Wingdings" panose="05000000000000000000" pitchFamily="2" charset="2"/>
              <a:buChar char="§"/>
              <a:tabLst/>
              <a:defRPr sz="1400"/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insert bullet point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insert bullet point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insert bullet point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C387DD03-5B9B-4915-A35C-BA24C495D5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06896" y="3683544"/>
            <a:ext cx="3017520" cy="4123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algn="l">
              <a:defRPr sz="1600" b="1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F174517F-7F9E-4498-9850-A8027203156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404772" y="4105691"/>
            <a:ext cx="3017520" cy="1951038"/>
          </a:xfrm>
          <a:prstGeom prst="rect">
            <a:avLst/>
          </a:prstGeom>
        </p:spPr>
        <p:txBody>
          <a:bodyPr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Tx/>
              <a:buFont typeface="Wingdings" panose="05000000000000000000" pitchFamily="2" charset="2"/>
              <a:buChar char="§"/>
              <a:tabLst/>
              <a:defRPr sz="1400"/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insert bullet point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insert bullet point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insert bullet point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5E61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13" name="Oval 20">
            <a:extLst>
              <a:ext uri="{FF2B5EF4-FFF2-40B4-BE49-F238E27FC236}">
                <a16:creationId xmlns:a16="http://schemas.microsoft.com/office/drawing/2014/main" id="{1EFB3510-D39A-47CF-8191-109DDF9E53D5}"/>
              </a:ext>
            </a:extLst>
          </p:cNvPr>
          <p:cNvSpPr/>
          <p:nvPr userDrawn="1"/>
        </p:nvSpPr>
        <p:spPr>
          <a:xfrm>
            <a:off x="762628" y="1028252"/>
            <a:ext cx="2609222" cy="2465696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95E6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6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9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833236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Filled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43981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Placeholder 10">
            <a:extLst>
              <a:ext uri="{FF2B5EF4-FFF2-40B4-BE49-F238E27FC236}">
                <a16:creationId xmlns:a16="http://schemas.microsoft.com/office/drawing/2014/main" id="{709E13E3-3323-4A67-80E2-F919812298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9" r="32420"/>
          <a:stretch/>
        </p:blipFill>
        <p:spPr>
          <a:xfrm>
            <a:off x="4253790" y="-2148"/>
            <a:ext cx="7938210" cy="6898276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7988" y="3068960"/>
            <a:ext cx="6696124" cy="337538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spcAft>
                <a:spcPts val="1800"/>
              </a:spcAft>
              <a:defRPr sz="16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long text</a:t>
            </a:r>
            <a:endParaRPr lang="pt-PT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57798370-07F4-412F-86CE-30C026EA68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2002973"/>
            <a:ext cx="10044635" cy="859536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 lang="pt-PT" dirty="0">
                <a:solidFill>
                  <a:schemeClr val="bg1"/>
                </a:solidFill>
              </a:defRPr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6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665391" y="6555758"/>
            <a:ext cx="360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chemeClr val="bg1"/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7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cxnSp>
        <p:nvCxnSpPr>
          <p:cNvPr id="9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27">
            <a:hlinkClick r:id="rId3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</p:spTree>
    <p:extLst>
      <p:ext uri="{BB962C8B-B14F-4D97-AF65-F5344CB8AC3E}">
        <p14:creationId xmlns:p14="http://schemas.microsoft.com/office/powerpoint/2010/main" val="6516549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pos="6879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7987" y="2010606"/>
            <a:ext cx="5543551" cy="444258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long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4F279807-494A-45DD-A5C6-24F625316B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0465" y="2010606"/>
            <a:ext cx="5516444" cy="444137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long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420990"/>
            <a:ext cx="5543551" cy="43849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 b="0">
                <a:solidFill>
                  <a:srgbClr val="12ABDB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7BDC0DA-1585-454D-9E74-41D2AFC0FE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465" y="1420990"/>
            <a:ext cx="5516444" cy="43849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 b="0">
                <a:solidFill>
                  <a:srgbClr val="12ABDB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733E381-C11A-4F10-88ED-DDEA4B916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0944596" cy="86505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>
                <a:solidFill>
                  <a:schemeClr val="tx2"/>
                </a:solidFill>
              </a:defRPr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6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20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22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5635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9">
            <a:extLst>
              <a:ext uri="{FF2B5EF4-FFF2-40B4-BE49-F238E27FC236}">
                <a16:creationId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8" y="404813"/>
            <a:ext cx="2286000" cy="510013"/>
          </a:xfrm>
          <a:prstGeom prst="rect">
            <a:avLst/>
          </a:prstGeom>
        </p:spPr>
      </p:pic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D1DC75A-C7A4-44A4-B19C-D445335545B0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07988" y="2276872"/>
            <a:ext cx="5399980" cy="869950"/>
          </a:xfrm>
        </p:spPr>
        <p:txBody>
          <a:bodyPr lIns="0" tIns="0" rIns="0" bIns="0" anchor="b">
            <a:normAutofit/>
          </a:bodyPr>
          <a:lstStyle>
            <a:lvl1pPr>
              <a:lnSpc>
                <a:spcPts val="3000"/>
              </a:lnSpc>
              <a:defRPr sz="26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563879A0-0979-491A-8758-371BB7AD935B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407988" y="3261834"/>
            <a:ext cx="5399980" cy="1196340"/>
          </a:xfrm>
        </p:spPr>
        <p:txBody>
          <a:bodyPr lIns="0" tIns="0" rIns="0" bIns="0">
            <a:normAutofit/>
          </a:bodyPr>
          <a:lstStyle>
            <a:lvl1pPr>
              <a:lnSpc>
                <a:spcPts val="1800"/>
              </a:lnSpc>
              <a:defRPr sz="1600">
                <a:solidFill>
                  <a:schemeClr val="accent2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presenter, location, and date</a:t>
            </a:r>
            <a:endParaRPr lang="pt-PT" dirty="0"/>
          </a:p>
        </p:txBody>
      </p:sp>
      <p:sp>
        <p:nvSpPr>
          <p:cNvPr id="4" name="Freeform 11"/>
          <p:cNvSpPr>
            <a:spLocks/>
          </p:cNvSpPr>
          <p:nvPr userDrawn="1"/>
        </p:nvSpPr>
        <p:spPr bwMode="auto">
          <a:xfrm rot="16200000" flipH="1">
            <a:off x="6370124" y="13910"/>
            <a:ext cx="6353908" cy="6326091"/>
          </a:xfrm>
          <a:custGeom>
            <a:avLst/>
            <a:gdLst>
              <a:gd name="T0" fmla="*/ 909 w 1432"/>
              <a:gd name="T1" fmla="*/ 1425 h 1425"/>
              <a:gd name="T2" fmla="*/ 934 w 1432"/>
              <a:gd name="T3" fmla="*/ 0 h 1425"/>
              <a:gd name="T4" fmla="*/ 0 w 1432"/>
              <a:gd name="T5" fmla="*/ 231 h 1425"/>
              <a:gd name="T6" fmla="*/ 0 w 1432"/>
              <a:gd name="T7" fmla="*/ 1425 h 1425"/>
              <a:gd name="T8" fmla="*/ 909 w 1432"/>
              <a:gd name="T9" fmla="*/ 1425 h 1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32" h="1425">
                <a:moveTo>
                  <a:pt x="909" y="1425"/>
                </a:moveTo>
                <a:cubicBezTo>
                  <a:pt x="1358" y="720"/>
                  <a:pt x="1432" y="301"/>
                  <a:pt x="934" y="0"/>
                </a:cubicBezTo>
                <a:cubicBezTo>
                  <a:pt x="392" y="295"/>
                  <a:pt x="129" y="297"/>
                  <a:pt x="0" y="231"/>
                </a:cubicBezTo>
                <a:cubicBezTo>
                  <a:pt x="0" y="1425"/>
                  <a:pt x="0" y="1425"/>
                  <a:pt x="0" y="1425"/>
                </a:cubicBezTo>
                <a:lnTo>
                  <a:pt x="909" y="142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661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79F1DAD-5BB1-4142-B838-01DB99370135}"/>
              </a:ext>
            </a:extLst>
          </p:cNvPr>
          <p:cNvSpPr/>
          <p:nvPr userDrawn="1"/>
        </p:nvSpPr>
        <p:spPr>
          <a:xfrm>
            <a:off x="0" y="4077072"/>
            <a:ext cx="12192000" cy="27809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4C1CAD0-39C3-4CE2-A9E9-8CA99EFF53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6488" y="1423337"/>
            <a:ext cx="3566160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8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8D6FD04F-776D-4BC2-9828-DC149A95B77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853" y="1423337"/>
            <a:ext cx="3566160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8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5A2CDF95-9D29-4775-8BEF-90BC5372B78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22171" y="1423337"/>
            <a:ext cx="3566160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8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012FFDA-311F-429E-998E-F6E6B0A7186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07987" y="4231996"/>
            <a:ext cx="11376025" cy="412363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>
              <a:defRPr lang="en-US" b="0" dirty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insert section title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26488" y="1866555"/>
            <a:ext cx="3566160" cy="19944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9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21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23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22171" y="1866555"/>
            <a:ext cx="3566160" cy="19944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217853" y="1866555"/>
            <a:ext cx="3566160" cy="19944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6487" y="4674187"/>
            <a:ext cx="11357525" cy="179921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095932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opics with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92760" y="1556793"/>
            <a:ext cx="9791253" cy="1368152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92760" y="3320915"/>
            <a:ext cx="9791253" cy="1368152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92760" y="5085036"/>
            <a:ext cx="9791253" cy="1368152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4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6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grpSp>
        <p:nvGrpSpPr>
          <p:cNvPr id="17" name="Group 4">
            <a:extLst>
              <a:ext uri="{FF2B5EF4-FFF2-40B4-BE49-F238E27FC236}">
                <a16:creationId xmlns:a16="http://schemas.microsoft.com/office/drawing/2014/main" id="{F55AA728-28C9-4E2C-9F9C-ED1CE98A5C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376729" y="3487371"/>
            <a:ext cx="1285954" cy="1201696"/>
            <a:chOff x="-163" y="-158"/>
            <a:chExt cx="2854" cy="2667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00D10BF-495F-4321-9BCA-1A6DC376E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3" y="-158"/>
              <a:ext cx="2854" cy="2667"/>
            </a:xfrm>
            <a:custGeom>
              <a:avLst/>
              <a:gdLst>
                <a:gd name="T0" fmla="*/ 153 w 1067"/>
                <a:gd name="T1" fmla="*/ 780 h 997"/>
                <a:gd name="T2" fmla="*/ 256 w 1067"/>
                <a:gd name="T3" fmla="*/ 149 h 997"/>
                <a:gd name="T4" fmla="*/ 914 w 1067"/>
                <a:gd name="T5" fmla="*/ 241 h 997"/>
                <a:gd name="T6" fmla="*/ 794 w 1067"/>
                <a:gd name="T7" fmla="*/ 848 h 997"/>
                <a:gd name="T8" fmla="*/ 153 w 1067"/>
                <a:gd name="T9" fmla="*/ 780 h 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7" h="997">
                  <a:moveTo>
                    <a:pt x="153" y="780"/>
                  </a:moveTo>
                  <a:cubicBezTo>
                    <a:pt x="0" y="580"/>
                    <a:pt x="46" y="297"/>
                    <a:pt x="256" y="149"/>
                  </a:cubicBezTo>
                  <a:cubicBezTo>
                    <a:pt x="466" y="0"/>
                    <a:pt x="760" y="42"/>
                    <a:pt x="914" y="241"/>
                  </a:cubicBezTo>
                  <a:cubicBezTo>
                    <a:pt x="1067" y="441"/>
                    <a:pt x="1004" y="700"/>
                    <a:pt x="794" y="848"/>
                  </a:cubicBezTo>
                  <a:cubicBezTo>
                    <a:pt x="584" y="997"/>
                    <a:pt x="307" y="979"/>
                    <a:pt x="153" y="780"/>
                  </a:cubicBezTo>
                </a:path>
              </a:pathLst>
            </a:custGeom>
            <a:solidFill>
              <a:srgbClr val="8708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FC345721-3D86-455D-A3E5-6A031E916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" y="535"/>
              <a:ext cx="465" cy="500"/>
            </a:xfrm>
            <a:custGeom>
              <a:avLst/>
              <a:gdLst>
                <a:gd name="T0" fmla="*/ 71 w 174"/>
                <a:gd name="T1" fmla="*/ 178 h 187"/>
                <a:gd name="T2" fmla="*/ 8 w 174"/>
                <a:gd name="T3" fmla="*/ 78 h 187"/>
                <a:gd name="T4" fmla="*/ 98 w 174"/>
                <a:gd name="T5" fmla="*/ 9 h 187"/>
                <a:gd name="T6" fmla="*/ 167 w 174"/>
                <a:gd name="T7" fmla="*/ 110 h 187"/>
                <a:gd name="T8" fmla="*/ 71 w 174"/>
                <a:gd name="T9" fmla="*/ 17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87">
                  <a:moveTo>
                    <a:pt x="71" y="178"/>
                  </a:moveTo>
                  <a:cubicBezTo>
                    <a:pt x="26" y="169"/>
                    <a:pt x="0" y="125"/>
                    <a:pt x="8" y="78"/>
                  </a:cubicBezTo>
                  <a:cubicBezTo>
                    <a:pt x="15" y="31"/>
                    <a:pt x="53" y="0"/>
                    <a:pt x="98" y="9"/>
                  </a:cubicBezTo>
                  <a:cubicBezTo>
                    <a:pt x="144" y="18"/>
                    <a:pt x="174" y="63"/>
                    <a:pt x="167" y="110"/>
                  </a:cubicBezTo>
                  <a:cubicBezTo>
                    <a:pt x="159" y="157"/>
                    <a:pt x="116" y="187"/>
                    <a:pt x="71" y="178"/>
                  </a:cubicBezTo>
                </a:path>
              </a:pathLst>
            </a:custGeom>
            <a:solidFill>
              <a:srgbClr val="FF30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88996DE1-792D-4B62-9A86-687AFAF8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" y="1075"/>
              <a:ext cx="821" cy="543"/>
            </a:xfrm>
            <a:custGeom>
              <a:avLst/>
              <a:gdLst>
                <a:gd name="T0" fmla="*/ 49 w 307"/>
                <a:gd name="T1" fmla="*/ 182 h 203"/>
                <a:gd name="T2" fmla="*/ 8 w 307"/>
                <a:gd name="T3" fmla="*/ 118 h 203"/>
                <a:gd name="T4" fmla="*/ 192 w 307"/>
                <a:gd name="T5" fmla="*/ 23 h 203"/>
                <a:gd name="T6" fmla="*/ 303 w 307"/>
                <a:gd name="T7" fmla="*/ 135 h 203"/>
                <a:gd name="T8" fmla="*/ 307 w 307"/>
                <a:gd name="T9" fmla="*/ 172 h 203"/>
                <a:gd name="T10" fmla="*/ 49 w 307"/>
                <a:gd name="T11" fmla="*/ 182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7" h="203">
                  <a:moveTo>
                    <a:pt x="49" y="182"/>
                  </a:moveTo>
                  <a:cubicBezTo>
                    <a:pt x="19" y="177"/>
                    <a:pt x="0" y="148"/>
                    <a:pt x="8" y="118"/>
                  </a:cubicBezTo>
                  <a:cubicBezTo>
                    <a:pt x="24" y="58"/>
                    <a:pt x="85" y="0"/>
                    <a:pt x="192" y="23"/>
                  </a:cubicBezTo>
                  <a:cubicBezTo>
                    <a:pt x="246" y="35"/>
                    <a:pt x="291" y="79"/>
                    <a:pt x="303" y="135"/>
                  </a:cubicBezTo>
                  <a:cubicBezTo>
                    <a:pt x="306" y="148"/>
                    <a:pt x="307" y="160"/>
                    <a:pt x="307" y="172"/>
                  </a:cubicBezTo>
                  <a:cubicBezTo>
                    <a:pt x="236" y="169"/>
                    <a:pt x="168" y="203"/>
                    <a:pt x="49" y="182"/>
                  </a:cubicBezTo>
                </a:path>
              </a:pathLst>
            </a:custGeom>
            <a:solidFill>
              <a:srgbClr val="FF30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99A3E024-557A-4737-A486-DB81CBFED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" y="575"/>
              <a:ext cx="527" cy="570"/>
            </a:xfrm>
            <a:custGeom>
              <a:avLst/>
              <a:gdLst>
                <a:gd name="T0" fmla="*/ 105 w 197"/>
                <a:gd name="T1" fmla="*/ 209 h 213"/>
                <a:gd name="T2" fmla="*/ 196 w 197"/>
                <a:gd name="T3" fmla="*/ 100 h 213"/>
                <a:gd name="T4" fmla="*/ 99 w 197"/>
                <a:gd name="T5" fmla="*/ 4 h 213"/>
                <a:gd name="T6" fmla="*/ 2 w 197"/>
                <a:gd name="T7" fmla="*/ 113 h 213"/>
                <a:gd name="T8" fmla="*/ 105 w 197"/>
                <a:gd name="T9" fmla="*/ 20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213">
                  <a:moveTo>
                    <a:pt x="105" y="209"/>
                  </a:moveTo>
                  <a:cubicBezTo>
                    <a:pt x="160" y="205"/>
                    <a:pt x="197" y="156"/>
                    <a:pt x="196" y="100"/>
                  </a:cubicBezTo>
                  <a:cubicBezTo>
                    <a:pt x="194" y="43"/>
                    <a:pt x="154" y="0"/>
                    <a:pt x="99" y="4"/>
                  </a:cubicBezTo>
                  <a:cubicBezTo>
                    <a:pt x="44" y="8"/>
                    <a:pt x="0" y="57"/>
                    <a:pt x="2" y="113"/>
                  </a:cubicBezTo>
                  <a:cubicBezTo>
                    <a:pt x="3" y="170"/>
                    <a:pt x="50" y="213"/>
                    <a:pt x="105" y="20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B91EABC1-BAA9-4368-93ED-01B2A8854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" y="1209"/>
              <a:ext cx="986" cy="647"/>
            </a:xfrm>
            <a:custGeom>
              <a:avLst/>
              <a:gdLst>
                <a:gd name="T0" fmla="*/ 1 w 369"/>
                <a:gd name="T1" fmla="*/ 207 h 242"/>
                <a:gd name="T2" fmla="*/ 5 w 369"/>
                <a:gd name="T3" fmla="*/ 162 h 242"/>
                <a:gd name="T4" fmla="*/ 137 w 369"/>
                <a:gd name="T5" fmla="*/ 28 h 242"/>
                <a:gd name="T6" fmla="*/ 356 w 369"/>
                <a:gd name="T7" fmla="*/ 131 h 242"/>
                <a:gd name="T8" fmla="*/ 304 w 369"/>
                <a:gd name="T9" fmla="*/ 218 h 242"/>
                <a:gd name="T10" fmla="*/ 1 w 369"/>
                <a:gd name="T11" fmla="*/ 207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9" h="242">
                  <a:moveTo>
                    <a:pt x="1" y="207"/>
                  </a:moveTo>
                  <a:cubicBezTo>
                    <a:pt x="0" y="193"/>
                    <a:pt x="2" y="178"/>
                    <a:pt x="5" y="162"/>
                  </a:cubicBezTo>
                  <a:cubicBezTo>
                    <a:pt x="20" y="95"/>
                    <a:pt x="72" y="42"/>
                    <a:pt x="137" y="28"/>
                  </a:cubicBezTo>
                  <a:cubicBezTo>
                    <a:pt x="260" y="0"/>
                    <a:pt x="333" y="62"/>
                    <a:pt x="356" y="131"/>
                  </a:cubicBezTo>
                  <a:cubicBezTo>
                    <a:pt x="369" y="170"/>
                    <a:pt x="344" y="212"/>
                    <a:pt x="304" y="218"/>
                  </a:cubicBezTo>
                  <a:cubicBezTo>
                    <a:pt x="165" y="242"/>
                    <a:pt x="85" y="203"/>
                    <a:pt x="1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</p:grpSp>
      <p:grpSp>
        <p:nvGrpSpPr>
          <p:cNvPr id="23" name="Group 30">
            <a:extLst>
              <a:ext uri="{FF2B5EF4-FFF2-40B4-BE49-F238E27FC236}">
                <a16:creationId xmlns:a16="http://schemas.microsoft.com/office/drawing/2014/main" id="{A10900A1-B639-4F4D-B2A8-3302F49771B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376729" y="1642923"/>
            <a:ext cx="1279250" cy="1195892"/>
            <a:chOff x="-223" y="-210"/>
            <a:chExt cx="3852" cy="3601"/>
          </a:xfrm>
        </p:grpSpPr>
        <p:sp>
          <p:nvSpPr>
            <p:cNvPr id="24" name="Freeform 31">
              <a:extLst>
                <a:ext uri="{FF2B5EF4-FFF2-40B4-BE49-F238E27FC236}">
                  <a16:creationId xmlns:a16="http://schemas.microsoft.com/office/drawing/2014/main" id="{63E2A064-7520-4F5E-83E0-1D9A7E442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3" y="-210"/>
              <a:ext cx="3852" cy="3601"/>
            </a:xfrm>
            <a:custGeom>
              <a:avLst/>
              <a:gdLst>
                <a:gd name="T0" fmla="*/ 207 w 1442"/>
                <a:gd name="T1" fmla="*/ 1053 h 1347"/>
                <a:gd name="T2" fmla="*/ 346 w 1442"/>
                <a:gd name="T3" fmla="*/ 201 h 1347"/>
                <a:gd name="T4" fmla="*/ 1235 w 1442"/>
                <a:gd name="T5" fmla="*/ 326 h 1347"/>
                <a:gd name="T6" fmla="*/ 1073 w 1442"/>
                <a:gd name="T7" fmla="*/ 1147 h 1347"/>
                <a:gd name="T8" fmla="*/ 207 w 1442"/>
                <a:gd name="T9" fmla="*/ 1053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2" h="1347">
                  <a:moveTo>
                    <a:pt x="207" y="1053"/>
                  </a:moveTo>
                  <a:cubicBezTo>
                    <a:pt x="0" y="783"/>
                    <a:pt x="62" y="401"/>
                    <a:pt x="346" y="201"/>
                  </a:cubicBezTo>
                  <a:cubicBezTo>
                    <a:pt x="629" y="0"/>
                    <a:pt x="1028" y="56"/>
                    <a:pt x="1235" y="326"/>
                  </a:cubicBezTo>
                  <a:cubicBezTo>
                    <a:pt x="1442" y="596"/>
                    <a:pt x="1357" y="946"/>
                    <a:pt x="1073" y="1147"/>
                  </a:cubicBezTo>
                  <a:cubicBezTo>
                    <a:pt x="790" y="1347"/>
                    <a:pt x="415" y="1324"/>
                    <a:pt x="207" y="1053"/>
                  </a:cubicBezTo>
                </a:path>
              </a:pathLst>
            </a:custGeom>
            <a:solidFill>
              <a:srgbClr val="0070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E00548ED-7E30-4648-88C9-25FEB9790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" y="672"/>
              <a:ext cx="870" cy="1045"/>
            </a:xfrm>
            <a:custGeom>
              <a:avLst/>
              <a:gdLst>
                <a:gd name="T0" fmla="*/ 71 w 326"/>
                <a:gd name="T1" fmla="*/ 391 h 391"/>
                <a:gd name="T2" fmla="*/ 1 w 326"/>
                <a:gd name="T3" fmla="*/ 390 h 391"/>
                <a:gd name="T4" fmla="*/ 0 w 326"/>
                <a:gd name="T5" fmla="*/ 172 h 391"/>
                <a:gd name="T6" fmla="*/ 95 w 326"/>
                <a:gd name="T7" fmla="*/ 13 h 391"/>
                <a:gd name="T8" fmla="*/ 223 w 326"/>
                <a:gd name="T9" fmla="*/ 8 h 391"/>
                <a:gd name="T10" fmla="*/ 326 w 326"/>
                <a:gd name="T11" fmla="*/ 164 h 391"/>
                <a:gd name="T12" fmla="*/ 326 w 326"/>
                <a:gd name="T13" fmla="*/ 385 h 391"/>
                <a:gd name="T14" fmla="*/ 263 w 326"/>
                <a:gd name="T15" fmla="*/ 385 h 391"/>
                <a:gd name="T16" fmla="*/ 263 w 326"/>
                <a:gd name="T17" fmla="*/ 164 h 391"/>
                <a:gd name="T18" fmla="*/ 210 w 326"/>
                <a:gd name="T19" fmla="*/ 78 h 391"/>
                <a:gd name="T20" fmla="*/ 117 w 326"/>
                <a:gd name="T21" fmla="*/ 80 h 391"/>
                <a:gd name="T22" fmla="*/ 71 w 326"/>
                <a:gd name="T23" fmla="*/ 172 h 391"/>
                <a:gd name="T24" fmla="*/ 71 w 326"/>
                <a:gd name="T25" fmla="*/ 39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6" h="391">
                  <a:moveTo>
                    <a:pt x="71" y="391"/>
                  </a:moveTo>
                  <a:cubicBezTo>
                    <a:pt x="1" y="390"/>
                    <a:pt x="1" y="390"/>
                    <a:pt x="1" y="390"/>
                  </a:cubicBezTo>
                  <a:cubicBezTo>
                    <a:pt x="2" y="324"/>
                    <a:pt x="0" y="174"/>
                    <a:pt x="0" y="172"/>
                  </a:cubicBezTo>
                  <a:cubicBezTo>
                    <a:pt x="0" y="140"/>
                    <a:pt x="0" y="43"/>
                    <a:pt x="95" y="13"/>
                  </a:cubicBezTo>
                  <a:cubicBezTo>
                    <a:pt x="132" y="1"/>
                    <a:pt x="176" y="0"/>
                    <a:pt x="223" y="8"/>
                  </a:cubicBezTo>
                  <a:cubicBezTo>
                    <a:pt x="289" y="20"/>
                    <a:pt x="326" y="77"/>
                    <a:pt x="326" y="164"/>
                  </a:cubicBezTo>
                  <a:cubicBezTo>
                    <a:pt x="326" y="385"/>
                    <a:pt x="326" y="385"/>
                    <a:pt x="326" y="385"/>
                  </a:cubicBezTo>
                  <a:cubicBezTo>
                    <a:pt x="263" y="385"/>
                    <a:pt x="263" y="385"/>
                    <a:pt x="263" y="385"/>
                  </a:cubicBezTo>
                  <a:cubicBezTo>
                    <a:pt x="263" y="164"/>
                    <a:pt x="263" y="164"/>
                    <a:pt x="263" y="164"/>
                  </a:cubicBezTo>
                  <a:cubicBezTo>
                    <a:pt x="263" y="112"/>
                    <a:pt x="240" y="86"/>
                    <a:pt x="210" y="78"/>
                  </a:cubicBezTo>
                  <a:cubicBezTo>
                    <a:pt x="176" y="69"/>
                    <a:pt x="142" y="73"/>
                    <a:pt x="117" y="80"/>
                  </a:cubicBezTo>
                  <a:cubicBezTo>
                    <a:pt x="89" y="89"/>
                    <a:pt x="71" y="108"/>
                    <a:pt x="71" y="172"/>
                  </a:cubicBezTo>
                  <a:cubicBezTo>
                    <a:pt x="71" y="178"/>
                    <a:pt x="73" y="325"/>
                    <a:pt x="71" y="391"/>
                  </a:cubicBezTo>
                </a:path>
              </a:pathLst>
            </a:custGeom>
            <a:solidFill>
              <a:srgbClr val="12A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7DF3B566-6491-43A9-B36C-C70A39590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1429"/>
              <a:ext cx="1408" cy="927"/>
            </a:xfrm>
            <a:custGeom>
              <a:avLst/>
              <a:gdLst>
                <a:gd name="T0" fmla="*/ 98 w 527"/>
                <a:gd name="T1" fmla="*/ 344 h 347"/>
                <a:gd name="T2" fmla="*/ 433 w 527"/>
                <a:gd name="T3" fmla="*/ 344 h 347"/>
                <a:gd name="T4" fmla="*/ 524 w 527"/>
                <a:gd name="T5" fmla="*/ 231 h 347"/>
                <a:gd name="T6" fmla="*/ 524 w 527"/>
                <a:gd name="T7" fmla="*/ 12 h 347"/>
                <a:gd name="T8" fmla="*/ 97 w 527"/>
                <a:gd name="T9" fmla="*/ 7 h 347"/>
                <a:gd name="T10" fmla="*/ 0 w 527"/>
                <a:gd name="T11" fmla="*/ 121 h 347"/>
                <a:gd name="T12" fmla="*/ 1 w 527"/>
                <a:gd name="T13" fmla="*/ 258 h 347"/>
                <a:gd name="T14" fmla="*/ 98 w 527"/>
                <a:gd name="T15" fmla="*/ 344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7" h="347">
                  <a:moveTo>
                    <a:pt x="98" y="344"/>
                  </a:moveTo>
                  <a:cubicBezTo>
                    <a:pt x="154" y="347"/>
                    <a:pt x="392" y="347"/>
                    <a:pt x="433" y="344"/>
                  </a:cubicBezTo>
                  <a:cubicBezTo>
                    <a:pt x="507" y="337"/>
                    <a:pt x="527" y="325"/>
                    <a:pt x="524" y="231"/>
                  </a:cubicBezTo>
                  <a:cubicBezTo>
                    <a:pt x="524" y="231"/>
                    <a:pt x="524" y="98"/>
                    <a:pt x="524" y="12"/>
                  </a:cubicBezTo>
                  <a:cubicBezTo>
                    <a:pt x="399" y="5"/>
                    <a:pt x="172" y="0"/>
                    <a:pt x="97" y="7"/>
                  </a:cubicBezTo>
                  <a:cubicBezTo>
                    <a:pt x="29" y="13"/>
                    <a:pt x="0" y="31"/>
                    <a:pt x="0" y="121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1" y="326"/>
                    <a:pt x="23" y="341"/>
                    <a:pt x="98" y="34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88320A64-FAD9-4C64-9B53-156412CFA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" y="1621"/>
              <a:ext cx="270" cy="292"/>
            </a:xfrm>
            <a:custGeom>
              <a:avLst/>
              <a:gdLst>
                <a:gd name="T0" fmla="*/ 54 w 101"/>
                <a:gd name="T1" fmla="*/ 107 h 109"/>
                <a:gd name="T2" fmla="*/ 101 w 101"/>
                <a:gd name="T3" fmla="*/ 51 h 109"/>
                <a:gd name="T4" fmla="*/ 51 w 101"/>
                <a:gd name="T5" fmla="*/ 2 h 109"/>
                <a:gd name="T6" fmla="*/ 1 w 101"/>
                <a:gd name="T7" fmla="*/ 58 h 109"/>
                <a:gd name="T8" fmla="*/ 54 w 101"/>
                <a:gd name="T9" fmla="*/ 10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9">
                  <a:moveTo>
                    <a:pt x="54" y="107"/>
                  </a:moveTo>
                  <a:cubicBezTo>
                    <a:pt x="82" y="105"/>
                    <a:pt x="101" y="80"/>
                    <a:pt x="101" y="51"/>
                  </a:cubicBezTo>
                  <a:cubicBezTo>
                    <a:pt x="100" y="22"/>
                    <a:pt x="79" y="0"/>
                    <a:pt x="51" y="2"/>
                  </a:cubicBezTo>
                  <a:cubicBezTo>
                    <a:pt x="22" y="3"/>
                    <a:pt x="0" y="29"/>
                    <a:pt x="1" y="58"/>
                  </a:cubicBezTo>
                  <a:cubicBezTo>
                    <a:pt x="2" y="87"/>
                    <a:pt x="25" y="109"/>
                    <a:pt x="54" y="107"/>
                  </a:cubicBezTo>
                </a:path>
              </a:pathLst>
            </a:custGeom>
            <a:solidFill>
              <a:srgbClr val="95E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6F95B647-B7B5-433E-A77A-04C22AF5D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5" y="1878"/>
              <a:ext cx="238" cy="273"/>
            </a:xfrm>
            <a:custGeom>
              <a:avLst/>
              <a:gdLst>
                <a:gd name="T0" fmla="*/ 67 w 238"/>
                <a:gd name="T1" fmla="*/ 0 h 273"/>
                <a:gd name="T2" fmla="*/ 0 w 238"/>
                <a:gd name="T3" fmla="*/ 273 h 273"/>
                <a:gd name="T4" fmla="*/ 238 w 238"/>
                <a:gd name="T5" fmla="*/ 273 h 273"/>
                <a:gd name="T6" fmla="*/ 165 w 238"/>
                <a:gd name="T7" fmla="*/ 0 h 273"/>
                <a:gd name="T8" fmla="*/ 67 w 238"/>
                <a:gd name="T9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8" h="273">
                  <a:moveTo>
                    <a:pt x="67" y="0"/>
                  </a:moveTo>
                  <a:lnTo>
                    <a:pt x="0" y="273"/>
                  </a:lnTo>
                  <a:lnTo>
                    <a:pt x="238" y="273"/>
                  </a:lnTo>
                  <a:lnTo>
                    <a:pt x="165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95E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</p:grpSp>
      <p:grpSp>
        <p:nvGrpSpPr>
          <p:cNvPr id="32" name="Group 12">
            <a:extLst>
              <a:ext uri="{FF2B5EF4-FFF2-40B4-BE49-F238E27FC236}">
                <a16:creationId xmlns:a16="http://schemas.microsoft.com/office/drawing/2014/main" id="{B03705AC-ADA5-4143-92DC-8EE15523316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376729" y="5168264"/>
            <a:ext cx="1288364" cy="1201696"/>
            <a:chOff x="-60" y="-50"/>
            <a:chExt cx="996" cy="929"/>
          </a:xfrm>
        </p:grpSpPr>
        <p:sp>
          <p:nvSpPr>
            <p:cNvPr id="33" name="Freeform 13">
              <a:extLst>
                <a:ext uri="{FF2B5EF4-FFF2-40B4-BE49-F238E27FC236}">
                  <a16:creationId xmlns:a16="http://schemas.microsoft.com/office/drawing/2014/main" id="{9AE3823F-4D56-4BE9-8E66-6870A028182F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" y="-50"/>
              <a:ext cx="996" cy="929"/>
            </a:xfrm>
            <a:custGeom>
              <a:avLst/>
              <a:gdLst>
                <a:gd name="T0" fmla="*/ 54 w 370"/>
                <a:gd name="T1" fmla="*/ 269 h 345"/>
                <a:gd name="T2" fmla="*/ 89 w 370"/>
                <a:gd name="T3" fmla="*/ 51 h 345"/>
                <a:gd name="T4" fmla="*/ 317 w 370"/>
                <a:gd name="T5" fmla="*/ 83 h 345"/>
                <a:gd name="T6" fmla="*/ 275 w 370"/>
                <a:gd name="T7" fmla="*/ 293 h 345"/>
                <a:gd name="T8" fmla="*/ 54 w 370"/>
                <a:gd name="T9" fmla="*/ 269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45">
                  <a:moveTo>
                    <a:pt x="54" y="269"/>
                  </a:moveTo>
                  <a:cubicBezTo>
                    <a:pt x="0" y="200"/>
                    <a:pt x="16" y="103"/>
                    <a:pt x="89" y="51"/>
                  </a:cubicBezTo>
                  <a:cubicBezTo>
                    <a:pt x="162" y="0"/>
                    <a:pt x="264" y="14"/>
                    <a:pt x="317" y="83"/>
                  </a:cubicBezTo>
                  <a:cubicBezTo>
                    <a:pt x="370" y="152"/>
                    <a:pt x="348" y="242"/>
                    <a:pt x="275" y="293"/>
                  </a:cubicBezTo>
                  <a:cubicBezTo>
                    <a:pt x="203" y="345"/>
                    <a:pt x="107" y="339"/>
                    <a:pt x="54" y="269"/>
                  </a:cubicBezTo>
                </a:path>
              </a:pathLst>
            </a:custGeom>
            <a:solidFill>
              <a:srgbClr val="145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34" name="Freeform 14">
              <a:extLst>
                <a:ext uri="{FF2B5EF4-FFF2-40B4-BE49-F238E27FC236}">
                  <a16:creationId xmlns:a16="http://schemas.microsoft.com/office/drawing/2014/main" id="{DAD44F77-C4A1-47A4-B417-D607A66BF5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" y="152"/>
              <a:ext cx="296" cy="533"/>
            </a:xfrm>
            <a:custGeom>
              <a:avLst/>
              <a:gdLst>
                <a:gd name="T0" fmla="*/ 78 w 110"/>
                <a:gd name="T1" fmla="*/ 1 h 198"/>
                <a:gd name="T2" fmla="*/ 31 w 110"/>
                <a:gd name="T3" fmla="*/ 2 h 198"/>
                <a:gd name="T4" fmla="*/ 0 w 110"/>
                <a:gd name="T5" fmla="*/ 38 h 198"/>
                <a:gd name="T6" fmla="*/ 0 w 110"/>
                <a:gd name="T7" fmla="*/ 53 h 198"/>
                <a:gd name="T8" fmla="*/ 2 w 110"/>
                <a:gd name="T9" fmla="*/ 193 h 198"/>
                <a:gd name="T10" fmla="*/ 78 w 110"/>
                <a:gd name="T11" fmla="*/ 196 h 198"/>
                <a:gd name="T12" fmla="*/ 110 w 110"/>
                <a:gd name="T13" fmla="*/ 161 h 198"/>
                <a:gd name="T14" fmla="*/ 110 w 110"/>
                <a:gd name="T15" fmla="*/ 29 h 198"/>
                <a:gd name="T16" fmla="*/ 78 w 110"/>
                <a:gd name="T17" fmla="*/ 1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198">
                  <a:moveTo>
                    <a:pt x="78" y="1"/>
                  </a:moveTo>
                  <a:cubicBezTo>
                    <a:pt x="60" y="0"/>
                    <a:pt x="44" y="1"/>
                    <a:pt x="31" y="2"/>
                  </a:cubicBezTo>
                  <a:cubicBezTo>
                    <a:pt x="6" y="4"/>
                    <a:pt x="0" y="14"/>
                    <a:pt x="0" y="38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" y="77"/>
                    <a:pt x="4" y="166"/>
                    <a:pt x="2" y="193"/>
                  </a:cubicBezTo>
                  <a:cubicBezTo>
                    <a:pt x="9" y="195"/>
                    <a:pt x="54" y="198"/>
                    <a:pt x="78" y="196"/>
                  </a:cubicBezTo>
                  <a:cubicBezTo>
                    <a:pt x="101" y="194"/>
                    <a:pt x="110" y="190"/>
                    <a:pt x="110" y="161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7"/>
                    <a:pt x="103" y="2"/>
                    <a:pt x="78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35" name="Freeform 15">
              <a:extLst>
                <a:ext uri="{FF2B5EF4-FFF2-40B4-BE49-F238E27FC236}">
                  <a16:creationId xmlns:a16="http://schemas.microsoft.com/office/drawing/2014/main" id="{1AE40BDF-76B3-472C-A714-97A9C9834A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" y="203"/>
              <a:ext cx="247" cy="369"/>
            </a:xfrm>
            <a:custGeom>
              <a:avLst/>
              <a:gdLst>
                <a:gd name="T0" fmla="*/ 90 w 92"/>
                <a:gd name="T1" fmla="*/ 137 h 137"/>
                <a:gd name="T2" fmla="*/ 3 w 92"/>
                <a:gd name="T3" fmla="*/ 135 h 137"/>
                <a:gd name="T4" fmla="*/ 2 w 92"/>
                <a:gd name="T5" fmla="*/ 4 h 137"/>
                <a:gd name="T6" fmla="*/ 91 w 92"/>
                <a:gd name="T7" fmla="*/ 2 h 137"/>
                <a:gd name="T8" fmla="*/ 90 w 92"/>
                <a:gd name="T9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37">
                  <a:moveTo>
                    <a:pt x="90" y="137"/>
                  </a:moveTo>
                  <a:cubicBezTo>
                    <a:pt x="3" y="135"/>
                    <a:pt x="3" y="135"/>
                    <a:pt x="3" y="135"/>
                  </a:cubicBezTo>
                  <a:cubicBezTo>
                    <a:pt x="3" y="135"/>
                    <a:pt x="0" y="49"/>
                    <a:pt x="2" y="4"/>
                  </a:cubicBezTo>
                  <a:cubicBezTo>
                    <a:pt x="29" y="1"/>
                    <a:pt x="65" y="0"/>
                    <a:pt x="91" y="2"/>
                  </a:cubicBezTo>
                  <a:cubicBezTo>
                    <a:pt x="92" y="64"/>
                    <a:pt x="90" y="137"/>
                    <a:pt x="90" y="137"/>
                  </a:cubicBezTo>
                </a:path>
              </a:pathLst>
            </a:custGeom>
            <a:solidFill>
              <a:srgbClr val="00C2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C9E568C6-E9E9-409D-8041-D5C9C44E7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" y="596"/>
              <a:ext cx="49" cy="54"/>
            </a:xfrm>
            <a:custGeom>
              <a:avLst/>
              <a:gdLst>
                <a:gd name="T0" fmla="*/ 10 w 18"/>
                <a:gd name="T1" fmla="*/ 19 h 20"/>
                <a:gd name="T2" fmla="*/ 18 w 18"/>
                <a:gd name="T3" fmla="*/ 9 h 20"/>
                <a:gd name="T4" fmla="*/ 9 w 18"/>
                <a:gd name="T5" fmla="*/ 0 h 20"/>
                <a:gd name="T6" fmla="*/ 0 w 18"/>
                <a:gd name="T7" fmla="*/ 10 h 20"/>
                <a:gd name="T8" fmla="*/ 10 w 18"/>
                <a:gd name="T9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0">
                  <a:moveTo>
                    <a:pt x="10" y="19"/>
                  </a:moveTo>
                  <a:cubicBezTo>
                    <a:pt x="15" y="19"/>
                    <a:pt x="18" y="14"/>
                    <a:pt x="18" y="9"/>
                  </a:cubicBezTo>
                  <a:cubicBezTo>
                    <a:pt x="18" y="4"/>
                    <a:pt x="14" y="0"/>
                    <a:pt x="9" y="0"/>
                  </a:cubicBezTo>
                  <a:cubicBezTo>
                    <a:pt x="4" y="1"/>
                    <a:pt x="0" y="5"/>
                    <a:pt x="0" y="10"/>
                  </a:cubicBezTo>
                  <a:cubicBezTo>
                    <a:pt x="0" y="16"/>
                    <a:pt x="4" y="20"/>
                    <a:pt x="10" y="19"/>
                  </a:cubicBezTo>
                </a:path>
              </a:pathLst>
            </a:custGeom>
            <a:solidFill>
              <a:srgbClr val="95E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39262656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e Charts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55C88D47-86DF-4336-A768-786DBD0060C8}"/>
              </a:ext>
            </a:extLst>
          </p:cNvPr>
          <p:cNvSpPr/>
          <p:nvPr userDrawn="1"/>
        </p:nvSpPr>
        <p:spPr>
          <a:xfrm>
            <a:off x="0" y="1773238"/>
            <a:ext cx="12192000" cy="3023914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8" name="Chart Placeholder 29">
            <a:extLst>
              <a:ext uri="{FF2B5EF4-FFF2-40B4-BE49-F238E27FC236}">
                <a16:creationId xmlns:a16="http://schemas.microsoft.com/office/drawing/2014/main" id="{6F232C89-BD5F-4CA7-A3AA-F6F1576CFE6E}"/>
              </a:ext>
            </a:extLst>
          </p:cNvPr>
          <p:cNvSpPr>
            <a:spLocks noGrp="1"/>
          </p:cNvSpPr>
          <p:nvPr>
            <p:ph type="chart" sz="quarter" idx="39"/>
          </p:nvPr>
        </p:nvSpPr>
        <p:spPr>
          <a:xfrm>
            <a:off x="6601524" y="2032333"/>
            <a:ext cx="1728192" cy="161745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D9223961-F190-4765-ADD3-748B8A88C5A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1424" y="3717032"/>
            <a:ext cx="2376264" cy="72008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ts val="1400"/>
              </a:lnSpc>
              <a:spcBef>
                <a:spcPts val="600"/>
              </a:spcBef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0" name="Chart Placeholder 29">
            <a:extLst>
              <a:ext uri="{FF2B5EF4-FFF2-40B4-BE49-F238E27FC236}">
                <a16:creationId xmlns:a16="http://schemas.microsoft.com/office/drawing/2014/main" id="{667CB86F-C1D1-4D9A-BBD9-57EF8C95B524}"/>
              </a:ext>
            </a:extLst>
          </p:cNvPr>
          <p:cNvSpPr>
            <a:spLocks noGrp="1"/>
          </p:cNvSpPr>
          <p:nvPr userDrawn="1">
            <p:ph type="chart" sz="quarter" idx="10"/>
          </p:nvPr>
        </p:nvSpPr>
        <p:spPr>
          <a:xfrm>
            <a:off x="1235460" y="2027570"/>
            <a:ext cx="1728192" cy="161745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B1204F05-191D-4ACA-AADF-FB43F1F07D83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702767" y="2708275"/>
            <a:ext cx="864842" cy="3143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600" b="1"/>
            </a:lvl1pPr>
          </a:lstStyle>
          <a:p>
            <a:pPr lvl="0"/>
            <a:r>
              <a:rPr lang="pt-PT" dirty="0"/>
              <a:t>XX%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3F48228B-C831-497E-A26D-61A81F63E42B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3594456" y="3717032"/>
            <a:ext cx="2376264" cy="72008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ts val="1400"/>
              </a:lnSpc>
              <a:spcBef>
                <a:spcPts val="600"/>
              </a:spcBef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5" name="Chart Placeholder 29">
            <a:extLst>
              <a:ext uri="{FF2B5EF4-FFF2-40B4-BE49-F238E27FC236}">
                <a16:creationId xmlns:a16="http://schemas.microsoft.com/office/drawing/2014/main" id="{D061EF55-20AF-4182-B722-C227F72A880B}"/>
              </a:ext>
            </a:extLst>
          </p:cNvPr>
          <p:cNvSpPr>
            <a:spLocks noGrp="1"/>
          </p:cNvSpPr>
          <p:nvPr userDrawn="1">
            <p:ph type="chart" sz="quarter" idx="36"/>
          </p:nvPr>
        </p:nvSpPr>
        <p:spPr>
          <a:xfrm>
            <a:off x="3918492" y="2027570"/>
            <a:ext cx="1728192" cy="161745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E682B04D-D1A2-4B73-BDB4-D4FBD2A9BEF1}"/>
              </a:ext>
            </a:extLst>
          </p:cNvPr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4379763" y="2708275"/>
            <a:ext cx="864842" cy="3143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600" b="1"/>
            </a:lvl1pPr>
          </a:lstStyle>
          <a:p>
            <a:pPr lvl="0"/>
            <a:r>
              <a:rPr lang="pt-PT" dirty="0"/>
              <a:t>XX%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C81FA68-C8C6-4011-8666-EF35E85DCC96}"/>
              </a:ext>
            </a:extLst>
          </p:cNvPr>
          <p:cNvSpPr>
            <a:spLocks noGrp="1"/>
          </p:cNvSpPr>
          <p:nvPr userDrawn="1">
            <p:ph type="body" sz="quarter" idx="38" hasCustomPrompt="1"/>
          </p:nvPr>
        </p:nvSpPr>
        <p:spPr>
          <a:xfrm>
            <a:off x="6277488" y="3717032"/>
            <a:ext cx="2376264" cy="72008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ts val="1400"/>
              </a:lnSpc>
              <a:spcBef>
                <a:spcPts val="600"/>
              </a:spcBef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9" name="Text Placeholder 31">
            <a:extLst>
              <a:ext uri="{FF2B5EF4-FFF2-40B4-BE49-F238E27FC236}">
                <a16:creationId xmlns:a16="http://schemas.microsoft.com/office/drawing/2014/main" id="{9EF5179D-59B1-44D7-BC86-E8A77DCFF84C}"/>
              </a:ext>
            </a:extLst>
          </p:cNvPr>
          <p:cNvSpPr>
            <a:spLocks noGrp="1"/>
          </p:cNvSpPr>
          <p:nvPr userDrawn="1">
            <p:ph type="body" sz="quarter" idx="40" hasCustomPrompt="1"/>
          </p:nvPr>
        </p:nvSpPr>
        <p:spPr>
          <a:xfrm>
            <a:off x="7046763" y="2708275"/>
            <a:ext cx="864842" cy="3143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600" b="1"/>
            </a:lvl1pPr>
          </a:lstStyle>
          <a:p>
            <a:pPr lvl="0"/>
            <a:r>
              <a:rPr lang="pt-PT" dirty="0"/>
              <a:t>XX%</a:t>
            </a:r>
          </a:p>
        </p:txBody>
      </p:sp>
      <p:sp>
        <p:nvSpPr>
          <p:cNvPr id="40" name="Chart Placeholder 29">
            <a:extLst>
              <a:ext uri="{FF2B5EF4-FFF2-40B4-BE49-F238E27FC236}">
                <a16:creationId xmlns:a16="http://schemas.microsoft.com/office/drawing/2014/main" id="{D076F0C2-9B62-4C55-88BD-5D8F3A4066E8}"/>
              </a:ext>
            </a:extLst>
          </p:cNvPr>
          <p:cNvSpPr>
            <a:spLocks noGrp="1"/>
          </p:cNvSpPr>
          <p:nvPr userDrawn="1">
            <p:ph type="chart" sz="quarter" idx="41"/>
          </p:nvPr>
        </p:nvSpPr>
        <p:spPr>
          <a:xfrm>
            <a:off x="9284556" y="2032333"/>
            <a:ext cx="1728192" cy="161745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E7590D3D-14BD-4608-AB95-0952261EAA1C}"/>
              </a:ext>
            </a:extLst>
          </p:cNvPr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8960520" y="3717032"/>
            <a:ext cx="2376264" cy="72008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ts val="1400"/>
              </a:lnSpc>
              <a:spcBef>
                <a:spcPts val="600"/>
              </a:spcBef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2" name="Text Placeholder 31">
            <a:extLst>
              <a:ext uri="{FF2B5EF4-FFF2-40B4-BE49-F238E27FC236}">
                <a16:creationId xmlns:a16="http://schemas.microsoft.com/office/drawing/2014/main" id="{93DCB675-62E7-4926-98A4-F120ABA92EBF}"/>
              </a:ext>
            </a:extLst>
          </p:cNvPr>
          <p:cNvSpPr>
            <a:spLocks noGrp="1"/>
          </p:cNvSpPr>
          <p:nvPr userDrawn="1">
            <p:ph type="body" sz="quarter" idx="43" hasCustomPrompt="1"/>
          </p:nvPr>
        </p:nvSpPr>
        <p:spPr>
          <a:xfrm>
            <a:off x="9751863" y="2708275"/>
            <a:ext cx="864842" cy="3143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600" b="1"/>
            </a:lvl1pPr>
          </a:lstStyle>
          <a:p>
            <a:pPr lvl="0"/>
            <a:r>
              <a:rPr lang="pt-PT" dirty="0"/>
              <a:t>XX%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C70FC002-22B1-4B43-A640-05B3543D2B31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>
          <a:xfrm>
            <a:off x="1127448" y="5308653"/>
            <a:ext cx="1656184" cy="57606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3200"/>
              </a:lnSpc>
              <a:defRPr sz="2800" b="1">
                <a:solidFill>
                  <a:srgbClr val="2B0A3D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8E1CE648-2FAE-4439-A1A4-5BE3863514F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2883395" y="5163112"/>
            <a:ext cx="8399412" cy="86714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spcBef>
                <a:spcPts val="600"/>
              </a:spcBef>
              <a:defRPr sz="16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20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21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23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29512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>
            <a:extLst>
              <a:ext uri="{FF2B5EF4-FFF2-40B4-BE49-F238E27FC236}">
                <a16:creationId xmlns:a16="http://schemas.microsoft.com/office/drawing/2014/main" id="{F28BC1D5-366F-454F-B964-C24C14979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8823521" y="-1667562"/>
            <a:ext cx="1706401" cy="50305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53C8D1-E525-4A1D-BA42-B310FCE0AA96}"/>
              </a:ext>
            </a:extLst>
          </p:cNvPr>
          <p:cNvSpPr/>
          <p:nvPr userDrawn="1"/>
        </p:nvSpPr>
        <p:spPr>
          <a:xfrm>
            <a:off x="407988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624820-6891-4116-9EE3-E6D3B41D5557}"/>
              </a:ext>
            </a:extLst>
          </p:cNvPr>
          <p:cNvSpPr/>
          <p:nvPr userDrawn="1"/>
        </p:nvSpPr>
        <p:spPr>
          <a:xfrm>
            <a:off x="4333875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D1E18D-CB5A-40D2-9E0C-21B1DC24C582}"/>
              </a:ext>
            </a:extLst>
          </p:cNvPr>
          <p:cNvSpPr/>
          <p:nvPr userDrawn="1"/>
        </p:nvSpPr>
        <p:spPr>
          <a:xfrm>
            <a:off x="8259763" y="2406300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5714BE43-18D4-460E-A270-8F2FA1EB1F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5016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1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DF3E2A1A-B668-4C6F-87C6-8F37A241C2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25016" y="4079992"/>
            <a:ext cx="2874219" cy="171120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ts val="1400"/>
              </a:lnSpc>
              <a:defRPr sz="1200"/>
            </a:lvl2pPr>
            <a:lvl3pPr>
              <a:lnSpc>
                <a:spcPts val="1300"/>
              </a:lnSpc>
              <a:defRPr sz="1100"/>
            </a:lvl3pPr>
            <a:lvl4pPr>
              <a:lnSpc>
                <a:spcPts val="1200"/>
              </a:lnSpc>
              <a:defRPr sz="10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44485C3-4220-46B7-B1FC-AB2889C2B91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0903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1">
                <a:solidFill>
                  <a:srgbClr val="FF304C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310CE3C3-B1E7-4F6F-B7BE-DF93DF2ACD7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76791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1">
                <a:solidFill>
                  <a:srgbClr val="2C004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2047331-01BE-47AE-BC0C-B787B1E955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498131" y="295729"/>
            <a:ext cx="2927906" cy="876300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1600" b="1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A70D5E4-F0EE-4368-A09C-60021E85A0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81836" t="-4713" b="16530"/>
          <a:stretch/>
        </p:blipFill>
        <p:spPr>
          <a:xfrm>
            <a:off x="11491419" y="164829"/>
            <a:ext cx="424356" cy="459624"/>
          </a:xfrm>
          <a:prstGeom prst="rect">
            <a:avLst/>
          </a:prstGeom>
        </p:spPr>
      </p:pic>
      <p:sp>
        <p:nvSpPr>
          <p:cNvPr id="26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6477232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27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28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7">
            <a:hlinkClick r:id="rId6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38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DF3E2A1A-B668-4C6F-87C6-8F37A241C2C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666878" y="4079992"/>
            <a:ext cx="2874219" cy="171120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ts val="1400"/>
              </a:lnSpc>
              <a:buClr>
                <a:schemeClr val="accent4"/>
              </a:buClr>
              <a:defRPr sz="1200"/>
            </a:lvl2pPr>
            <a:lvl3pPr>
              <a:lnSpc>
                <a:spcPts val="1300"/>
              </a:lnSpc>
              <a:buClr>
                <a:schemeClr val="accent4"/>
              </a:buClr>
              <a:defRPr sz="1100"/>
            </a:lvl3pPr>
            <a:lvl4pPr>
              <a:lnSpc>
                <a:spcPts val="1200"/>
              </a:lnSpc>
              <a:buClr>
                <a:schemeClr val="accent4"/>
              </a:buClr>
              <a:defRPr sz="10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DF3E2A1A-B668-4C6F-87C6-8F37A241C2C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92766" y="4079992"/>
            <a:ext cx="2874219" cy="171120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ts val="1400"/>
              </a:lnSpc>
              <a:buClr>
                <a:schemeClr val="accent3"/>
              </a:buClr>
              <a:defRPr sz="1200"/>
            </a:lvl2pPr>
            <a:lvl3pPr>
              <a:lnSpc>
                <a:spcPts val="1300"/>
              </a:lnSpc>
              <a:buClr>
                <a:schemeClr val="accent3"/>
              </a:buClr>
              <a:defRPr sz="1100"/>
            </a:lvl3pPr>
            <a:lvl4pPr>
              <a:lnSpc>
                <a:spcPts val="1200"/>
              </a:lnSpc>
              <a:buClr>
                <a:schemeClr val="accent3"/>
              </a:buClr>
              <a:defRPr sz="10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83286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 with highligh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Oval 20">
            <a:extLst>
              <a:ext uri="{FF2B5EF4-FFF2-40B4-BE49-F238E27FC236}">
                <a16:creationId xmlns:a16="http://schemas.microsoft.com/office/drawing/2014/main" id="{ADB39E78-E9B7-40CD-9999-E8302C610DC2}"/>
              </a:ext>
            </a:extLst>
          </p:cNvPr>
          <p:cNvSpPr/>
          <p:nvPr userDrawn="1"/>
        </p:nvSpPr>
        <p:spPr>
          <a:xfrm>
            <a:off x="5563594" y="4734095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95E6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2" name="Oval 20">
            <a:extLst>
              <a:ext uri="{FF2B5EF4-FFF2-40B4-BE49-F238E27FC236}">
                <a16:creationId xmlns:a16="http://schemas.microsoft.com/office/drawing/2014/main" id="{80DEC651-0810-4FD4-A2CA-C54974433D45}"/>
              </a:ext>
            </a:extLst>
          </p:cNvPr>
          <p:cNvSpPr/>
          <p:nvPr userDrawn="1"/>
        </p:nvSpPr>
        <p:spPr>
          <a:xfrm>
            <a:off x="5563595" y="2944149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FF3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3" name="Oval 20">
            <a:extLst>
              <a:ext uri="{FF2B5EF4-FFF2-40B4-BE49-F238E27FC236}">
                <a16:creationId xmlns:a16="http://schemas.microsoft.com/office/drawing/2014/main" id="{4F0142AD-298C-4A60-9F24-035D4F3F07D0}"/>
              </a:ext>
            </a:extLst>
          </p:cNvPr>
          <p:cNvSpPr/>
          <p:nvPr userDrawn="1"/>
        </p:nvSpPr>
        <p:spPr>
          <a:xfrm>
            <a:off x="5516146" y="1186056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12A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55EBB8-DB3C-45D2-B02F-0B36A58E555B}"/>
              </a:ext>
            </a:extLst>
          </p:cNvPr>
          <p:cNvSpPr/>
          <p:nvPr userDrawn="1"/>
        </p:nvSpPr>
        <p:spPr>
          <a:xfrm>
            <a:off x="-1" y="0"/>
            <a:ext cx="4749299" cy="6858000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4" name="Graphic 41">
            <a:extLst>
              <a:ext uri="{FF2B5EF4-FFF2-40B4-BE49-F238E27FC236}">
                <a16:creationId xmlns:a16="http://schemas.microsoft.com/office/drawing/2014/main" id="{39882BC4-7320-49FC-B1BE-AEB377EFC0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669"/>
          <a:stretch>
            <a:fillRect/>
          </a:stretch>
        </p:blipFill>
        <p:spPr>
          <a:xfrm rot="7221508" flipH="1" flipV="1">
            <a:off x="-510401" y="-999749"/>
            <a:ext cx="4694967" cy="4418573"/>
          </a:xfrm>
          <a:custGeom>
            <a:avLst/>
            <a:gdLst>
              <a:gd name="connsiteX0" fmla="*/ 0 w 6728158"/>
              <a:gd name="connsiteY0" fmla="*/ 6332069 h 6332069"/>
              <a:gd name="connsiteX1" fmla="*/ 6728158 w 6728158"/>
              <a:gd name="connsiteY1" fmla="*/ 6332069 h 6332069"/>
              <a:gd name="connsiteX2" fmla="*/ 6728158 w 6728158"/>
              <a:gd name="connsiteY2" fmla="*/ 5480387 h 6332069"/>
              <a:gd name="connsiteX3" fmla="*/ 3518172 w 6728158"/>
              <a:gd name="connsiteY3" fmla="*/ 0 h 6332069"/>
              <a:gd name="connsiteX4" fmla="*/ 0 w 6728158"/>
              <a:gd name="connsiteY4" fmla="*/ 2060673 h 6332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28158" h="6332069">
                <a:moveTo>
                  <a:pt x="0" y="6332069"/>
                </a:moveTo>
                <a:lnTo>
                  <a:pt x="6728158" y="6332069"/>
                </a:lnTo>
                <a:lnTo>
                  <a:pt x="6728158" y="5480387"/>
                </a:lnTo>
                <a:lnTo>
                  <a:pt x="3518172" y="0"/>
                </a:lnTo>
                <a:lnTo>
                  <a:pt x="0" y="2060673"/>
                </a:lnTo>
                <a:close/>
              </a:path>
            </a:pathLst>
          </a:custGeom>
        </p:spPr>
      </p:pic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B7C16A20-D927-494E-94A9-49AF2E1FA01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713875" y="1525457"/>
            <a:ext cx="863263" cy="482705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lnSpc>
                <a:spcPts val="3000"/>
              </a:lnSpc>
              <a:defRPr sz="2600" b="0">
                <a:solidFill>
                  <a:srgbClr val="2C004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Nº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936BACCD-6FBF-486E-81CB-3462560DA2C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713875" y="3284120"/>
            <a:ext cx="863263" cy="482705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lnSpc>
                <a:spcPts val="3000"/>
              </a:lnSpc>
              <a:defRPr sz="2600" b="0">
                <a:solidFill>
                  <a:srgbClr val="2C004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Nº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48E9C506-31EA-4D04-B660-3B4DB070411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713875" y="5061942"/>
            <a:ext cx="863263" cy="482705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lnSpc>
                <a:spcPts val="3000"/>
              </a:lnSpc>
              <a:defRPr sz="2600" b="0">
                <a:solidFill>
                  <a:srgbClr val="2C004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Nº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9949BCD6-E419-4ED2-9061-402DD5FF240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26716" y="3367132"/>
            <a:ext cx="3670826" cy="29932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/>
            </a:lvl1pPr>
            <a:lvl2pPr>
              <a:lnSpc>
                <a:spcPts val="1800"/>
              </a:lnSpc>
              <a:buClr>
                <a:schemeClr val="accent3"/>
              </a:buClr>
              <a:defRPr sz="1600"/>
            </a:lvl2pPr>
            <a:lvl3pPr>
              <a:lnSpc>
                <a:spcPts val="1600"/>
              </a:lnSpc>
              <a:buClr>
                <a:schemeClr val="accent3"/>
              </a:buClr>
              <a:defRPr sz="1400"/>
            </a:lvl3pPr>
            <a:lvl4pPr>
              <a:lnSpc>
                <a:spcPts val="1400"/>
              </a:lnSpc>
              <a:buClr>
                <a:schemeClr val="accent3"/>
              </a:buClr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2"/>
            <a:ext cx="2663676" cy="1584027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>
                <a:solidFill>
                  <a:schemeClr val="bg1"/>
                </a:solidFill>
              </a:defRPr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4C1CAD0-39C3-4CE2-A9E9-8CA99EFF53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17889" y="825195"/>
            <a:ext cx="4866123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800" b="0">
                <a:solidFill>
                  <a:schemeClr val="tx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17889" y="1268413"/>
            <a:ext cx="4866123" cy="9967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buClr>
                <a:schemeClr val="accent3"/>
              </a:buClr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04C1CAD0-39C3-4CE2-A9E9-8CA99EFF535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917889" y="2583858"/>
            <a:ext cx="4866123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800" b="0">
                <a:solidFill>
                  <a:schemeClr val="tx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917889" y="3027076"/>
            <a:ext cx="4866123" cy="9967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buClr>
                <a:schemeClr val="accent3"/>
              </a:buClr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04C1CAD0-39C3-4CE2-A9E9-8CA99EFF535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17889" y="4361680"/>
            <a:ext cx="4866123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800" b="0">
                <a:solidFill>
                  <a:schemeClr val="tx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17889" y="4804898"/>
            <a:ext cx="4866123" cy="9967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buClr>
                <a:schemeClr val="accent3"/>
              </a:buClr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7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sp>
        <p:nvSpPr>
          <p:cNvPr id="39" name="Rectangle 27">
            <a:hlinkClick r:id="rId4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40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9560327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937294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C1A94F9-DC7A-4538-8277-70A44CA101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4115" y="1903413"/>
            <a:ext cx="1452563" cy="1671637"/>
          </a:xfrm>
          <a:prstGeom prst="rect">
            <a:avLst/>
          </a:prstGeom>
          <a:solidFill>
            <a:srgbClr val="D9D9D9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74E803A8-AB56-45EC-B2C1-515FBB73BB3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55195" y="1903413"/>
            <a:ext cx="1452563" cy="1671637"/>
          </a:xfrm>
          <a:prstGeom prst="rect">
            <a:avLst/>
          </a:prstGeom>
          <a:solidFill>
            <a:srgbClr val="D9D9D9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9D1BE315-6BE9-4C05-9EDD-2BF1E943154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4115" y="4379453"/>
            <a:ext cx="1452563" cy="1671637"/>
          </a:xfrm>
          <a:prstGeom prst="rect">
            <a:avLst/>
          </a:prstGeom>
          <a:solidFill>
            <a:srgbClr val="D9D9D9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1281E9B6-7C84-4FF5-B198-C8FC0C8924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55195" y="4379453"/>
            <a:ext cx="1452563" cy="1671637"/>
          </a:xfrm>
          <a:prstGeom prst="rect">
            <a:avLst/>
          </a:prstGeom>
          <a:solidFill>
            <a:srgbClr val="D9D9D9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4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6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207568" y="1903413"/>
            <a:ext cx="3743970" cy="167163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buClr>
                <a:schemeClr val="accent1"/>
              </a:buClr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buClr>
                <a:schemeClr val="accent1"/>
              </a:buClr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buClr>
                <a:schemeClr val="accent1"/>
              </a:buClr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040043" y="1903413"/>
            <a:ext cx="3743970" cy="167163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buClr>
                <a:schemeClr val="accent1"/>
              </a:buClr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buClr>
                <a:schemeClr val="accent1"/>
              </a:buClr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buClr>
                <a:schemeClr val="accent1"/>
              </a:buClr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07568" y="4379453"/>
            <a:ext cx="3743970" cy="167163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buClr>
                <a:schemeClr val="accent1"/>
              </a:buClr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buClr>
                <a:schemeClr val="accent1"/>
              </a:buClr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buClr>
                <a:schemeClr val="accent1"/>
              </a:buClr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040043" y="4379453"/>
            <a:ext cx="3743970" cy="167163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buClr>
                <a:schemeClr val="accent1"/>
              </a:buClr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buClr>
                <a:schemeClr val="accent1"/>
              </a:buClr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buClr>
                <a:schemeClr val="accent1"/>
              </a:buClr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7973977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8EB8B05-1295-4FBE-8D2F-3BFEB534AE5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638114" y="662159"/>
            <a:ext cx="4883669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3000"/>
              </a:lnSpc>
              <a:defRPr sz="26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89F369BB-997D-4351-8E94-506F593BC82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638114" y="4374297"/>
            <a:ext cx="4883669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3000"/>
              </a:lnSpc>
              <a:defRPr sz="26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DC896E0-16D3-438F-B293-ED80E1183A7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638113" y="4810699"/>
            <a:ext cx="4883670" cy="171710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/>
            </a:lvl1pPr>
            <a:lvl2pPr marL="173038" indent="-168275">
              <a:lnSpc>
                <a:spcPts val="1400"/>
              </a:lnSpc>
              <a:defRPr sz="1200"/>
            </a:lvl2pPr>
            <a:lvl3pPr marL="347663" indent="-174625">
              <a:lnSpc>
                <a:spcPts val="1200"/>
              </a:lnSpc>
              <a:defRPr sz="1100"/>
            </a:lvl3pPr>
            <a:lvl4pPr marL="404813" indent="-115888">
              <a:lnSpc>
                <a:spcPts val="1100"/>
              </a:lnSpc>
              <a:defRPr sz="10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66AF42E-C565-4CFD-A0C6-69ADC5ED724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638113" y="1265729"/>
            <a:ext cx="1981648" cy="105837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FEEE7B4B-7781-4178-8912-CB53DC7910B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473096" y="1265729"/>
            <a:ext cx="1981648" cy="105837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65D71B9F-4F61-41D4-A7CC-FD63E71DC5A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638113" y="2455544"/>
            <a:ext cx="1981648" cy="105837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1BD170B4-C089-4F45-8016-02293706DE3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473096" y="2455544"/>
            <a:ext cx="1981648" cy="105837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1D38B64-120F-4B33-BFE3-9536C55688C0}"/>
              </a:ext>
            </a:extLst>
          </p:cNvPr>
          <p:cNvSpPr>
            <a:spLocks/>
          </p:cNvSpPr>
          <p:nvPr userDrawn="1"/>
        </p:nvSpPr>
        <p:spPr bwMode="auto">
          <a:xfrm>
            <a:off x="0" y="0"/>
            <a:ext cx="6314264" cy="6858000"/>
          </a:xfrm>
          <a:custGeom>
            <a:avLst/>
            <a:gdLst>
              <a:gd name="connsiteX0" fmla="*/ 0 w 6314264"/>
              <a:gd name="connsiteY0" fmla="*/ 0 h 6850062"/>
              <a:gd name="connsiteX1" fmla="*/ 2371778 w 6314264"/>
              <a:gd name="connsiteY1" fmla="*/ 0 h 6850062"/>
              <a:gd name="connsiteX2" fmla="*/ 5821131 w 6314264"/>
              <a:gd name="connsiteY2" fmla="*/ 4462172 h 6850062"/>
              <a:gd name="connsiteX3" fmla="*/ 5967979 w 6314264"/>
              <a:gd name="connsiteY3" fmla="*/ 6737018 h 6850062"/>
              <a:gd name="connsiteX4" fmla="*/ 5901053 w 6314264"/>
              <a:gd name="connsiteY4" fmla="*/ 6850062 h 6850062"/>
              <a:gd name="connsiteX5" fmla="*/ 0 w 6314264"/>
              <a:gd name="connsiteY5" fmla="*/ 6850062 h 6850062"/>
              <a:gd name="connsiteX6" fmla="*/ 0 w 6314264"/>
              <a:gd name="connsiteY6" fmla="*/ 6791481 h 6850062"/>
              <a:gd name="connsiteX7" fmla="*/ 0 w 6314264"/>
              <a:gd name="connsiteY7" fmla="*/ 0 h 685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14264" h="6850062">
                <a:moveTo>
                  <a:pt x="0" y="0"/>
                </a:moveTo>
                <a:cubicBezTo>
                  <a:pt x="0" y="0"/>
                  <a:pt x="0" y="0"/>
                  <a:pt x="2371778" y="0"/>
                </a:cubicBezTo>
                <a:cubicBezTo>
                  <a:pt x="2402328" y="4520519"/>
                  <a:pt x="6334924" y="5918074"/>
                  <a:pt x="5821131" y="4462172"/>
                </a:cubicBezTo>
                <a:cubicBezTo>
                  <a:pt x="6272436" y="4633046"/>
                  <a:pt x="6588349" y="5598554"/>
                  <a:pt x="5967979" y="6737018"/>
                </a:cubicBezTo>
                <a:lnTo>
                  <a:pt x="5901053" y="6850062"/>
                </a:lnTo>
                <a:lnTo>
                  <a:pt x="0" y="6850062"/>
                </a:lnTo>
                <a:lnTo>
                  <a:pt x="0" y="6791481"/>
                </a:lnTo>
                <a:cubicBezTo>
                  <a:pt x="0" y="5305461"/>
                  <a:pt x="0" y="3143977"/>
                  <a:pt x="0" y="0"/>
                </a:cubicBezTo>
                <a:close/>
              </a:path>
            </a:pathLst>
          </a:custGeom>
          <a:solidFill>
            <a:srgbClr val="2C00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pt-PT"/>
          </a:p>
        </p:txBody>
      </p:sp>
      <p:sp>
        <p:nvSpPr>
          <p:cNvPr id="23" name="Freeform 26">
            <a:extLst>
              <a:ext uri="{FF2B5EF4-FFF2-40B4-BE49-F238E27FC236}">
                <a16:creationId xmlns:a16="http://schemas.microsoft.com/office/drawing/2014/main" id="{B017E329-98D6-4441-B449-FBAD88FAA377}"/>
              </a:ext>
            </a:extLst>
          </p:cNvPr>
          <p:cNvSpPr>
            <a:spLocks/>
          </p:cNvSpPr>
          <p:nvPr userDrawn="1"/>
        </p:nvSpPr>
        <p:spPr bwMode="auto">
          <a:xfrm>
            <a:off x="5688408" y="4703082"/>
            <a:ext cx="414338" cy="339383"/>
          </a:xfrm>
          <a:custGeom>
            <a:avLst/>
            <a:gdLst>
              <a:gd name="T0" fmla="*/ 99 w 149"/>
              <a:gd name="T1" fmla="*/ 85 h 122"/>
              <a:gd name="T2" fmla="*/ 149 w 149"/>
              <a:gd name="T3" fmla="*/ 34 h 122"/>
              <a:gd name="T4" fmla="*/ 112 w 149"/>
              <a:gd name="T5" fmla="*/ 0 h 122"/>
              <a:gd name="T6" fmla="*/ 39 w 149"/>
              <a:gd name="T7" fmla="*/ 78 h 122"/>
              <a:gd name="T8" fmla="*/ 0 w 149"/>
              <a:gd name="T9" fmla="*/ 114 h 122"/>
              <a:gd name="T10" fmla="*/ 29 w 149"/>
              <a:gd name="T11" fmla="*/ 122 h 122"/>
              <a:gd name="T12" fmla="*/ 99 w 149"/>
              <a:gd name="T13" fmla="*/ 99 h 122"/>
              <a:gd name="T14" fmla="*/ 64 w 149"/>
              <a:gd name="T15" fmla="*/ 68 h 122"/>
              <a:gd name="T16" fmla="*/ 99 w 149"/>
              <a:gd name="T17" fmla="*/ 85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9" h="122">
                <a:moveTo>
                  <a:pt x="99" y="85"/>
                </a:moveTo>
                <a:cubicBezTo>
                  <a:pt x="127" y="85"/>
                  <a:pt x="149" y="62"/>
                  <a:pt x="149" y="34"/>
                </a:cubicBezTo>
                <a:cubicBezTo>
                  <a:pt x="147" y="22"/>
                  <a:pt x="143" y="0"/>
                  <a:pt x="112" y="0"/>
                </a:cubicBezTo>
                <a:cubicBezTo>
                  <a:pt x="78" y="0"/>
                  <a:pt x="67" y="48"/>
                  <a:pt x="39" y="78"/>
                </a:cubicBezTo>
                <a:cubicBezTo>
                  <a:pt x="37" y="96"/>
                  <a:pt x="20" y="111"/>
                  <a:pt x="0" y="114"/>
                </a:cubicBezTo>
                <a:cubicBezTo>
                  <a:pt x="5" y="119"/>
                  <a:pt x="16" y="122"/>
                  <a:pt x="29" y="122"/>
                </a:cubicBezTo>
                <a:cubicBezTo>
                  <a:pt x="54" y="122"/>
                  <a:pt x="84" y="115"/>
                  <a:pt x="99" y="99"/>
                </a:cubicBezTo>
                <a:cubicBezTo>
                  <a:pt x="78" y="100"/>
                  <a:pt x="65" y="86"/>
                  <a:pt x="64" y="68"/>
                </a:cubicBezTo>
                <a:cubicBezTo>
                  <a:pt x="74" y="80"/>
                  <a:pt x="85" y="85"/>
                  <a:pt x="99" y="85"/>
                </a:cubicBezTo>
              </a:path>
            </a:pathLst>
          </a:custGeom>
          <a:solidFill>
            <a:srgbClr val="00B9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 b="1"/>
          </a:p>
        </p:txBody>
      </p:sp>
      <p:sp>
        <p:nvSpPr>
          <p:cNvPr id="24" name="Freeform 27">
            <a:extLst>
              <a:ext uri="{FF2B5EF4-FFF2-40B4-BE49-F238E27FC236}">
                <a16:creationId xmlns:a16="http://schemas.microsoft.com/office/drawing/2014/main" id="{8015E310-A729-4C80-936F-71D663EE6DA7}"/>
              </a:ext>
            </a:extLst>
          </p:cNvPr>
          <p:cNvSpPr>
            <a:spLocks/>
          </p:cNvSpPr>
          <p:nvPr userDrawn="1"/>
        </p:nvSpPr>
        <p:spPr bwMode="auto">
          <a:xfrm>
            <a:off x="5471869" y="4458435"/>
            <a:ext cx="630877" cy="536142"/>
          </a:xfrm>
          <a:custGeom>
            <a:avLst/>
            <a:gdLst>
              <a:gd name="T0" fmla="*/ 227 w 227"/>
              <a:gd name="T1" fmla="*/ 120 h 193"/>
              <a:gd name="T2" fmla="*/ 188 w 227"/>
              <a:gd name="T3" fmla="*/ 40 h 193"/>
              <a:gd name="T4" fmla="*/ 127 w 227"/>
              <a:gd name="T5" fmla="*/ 3 h 193"/>
              <a:gd name="T6" fmla="*/ 122 w 227"/>
              <a:gd name="T7" fmla="*/ 0 h 193"/>
              <a:gd name="T8" fmla="*/ 122 w 227"/>
              <a:gd name="T9" fmla="*/ 0 h 193"/>
              <a:gd name="T10" fmla="*/ 0 w 227"/>
              <a:gd name="T11" fmla="*/ 125 h 193"/>
              <a:gd name="T12" fmla="*/ 42 w 227"/>
              <a:gd name="T13" fmla="*/ 187 h 193"/>
              <a:gd name="T14" fmla="*/ 85 w 227"/>
              <a:gd name="T15" fmla="*/ 188 h 193"/>
              <a:gd name="T16" fmla="*/ 117 w 227"/>
              <a:gd name="T17" fmla="*/ 166 h 193"/>
              <a:gd name="T18" fmla="*/ 190 w 227"/>
              <a:gd name="T19" fmla="*/ 88 h 193"/>
              <a:gd name="T20" fmla="*/ 227 w 227"/>
              <a:gd name="T21" fmla="*/ 122 h 193"/>
              <a:gd name="T22" fmla="*/ 227 w 227"/>
              <a:gd name="T23" fmla="*/ 120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27" h="193">
                <a:moveTo>
                  <a:pt x="227" y="120"/>
                </a:moveTo>
                <a:cubicBezTo>
                  <a:pt x="226" y="89"/>
                  <a:pt x="211" y="62"/>
                  <a:pt x="188" y="40"/>
                </a:cubicBezTo>
                <a:cubicBezTo>
                  <a:pt x="170" y="24"/>
                  <a:pt x="149" y="12"/>
                  <a:pt x="127" y="3"/>
                </a:cubicBezTo>
                <a:cubicBezTo>
                  <a:pt x="125" y="2"/>
                  <a:pt x="123" y="1"/>
                  <a:pt x="122" y="0"/>
                </a:cubicBezTo>
                <a:cubicBezTo>
                  <a:pt x="122" y="0"/>
                  <a:pt x="122" y="0"/>
                  <a:pt x="122" y="0"/>
                </a:cubicBezTo>
                <a:cubicBezTo>
                  <a:pt x="94" y="33"/>
                  <a:pt x="0" y="57"/>
                  <a:pt x="0" y="125"/>
                </a:cubicBezTo>
                <a:cubicBezTo>
                  <a:pt x="0" y="152"/>
                  <a:pt x="17" y="177"/>
                  <a:pt x="42" y="187"/>
                </a:cubicBezTo>
                <a:cubicBezTo>
                  <a:pt x="56" y="193"/>
                  <a:pt x="71" y="193"/>
                  <a:pt x="85" y="188"/>
                </a:cubicBezTo>
                <a:cubicBezTo>
                  <a:pt x="98" y="184"/>
                  <a:pt x="108" y="176"/>
                  <a:pt x="117" y="166"/>
                </a:cubicBezTo>
                <a:cubicBezTo>
                  <a:pt x="145" y="136"/>
                  <a:pt x="156" y="88"/>
                  <a:pt x="190" y="88"/>
                </a:cubicBezTo>
                <a:cubicBezTo>
                  <a:pt x="221" y="88"/>
                  <a:pt x="225" y="110"/>
                  <a:pt x="227" y="122"/>
                </a:cubicBezTo>
                <a:cubicBezTo>
                  <a:pt x="227" y="122"/>
                  <a:pt x="227" y="121"/>
                  <a:pt x="227" y="120"/>
                </a:cubicBezTo>
              </a:path>
            </a:pathLst>
          </a:custGeom>
          <a:solidFill>
            <a:srgbClr val="007D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 b="1"/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BBB56F29-6918-4BD4-9377-61503A92646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12692" y="4869077"/>
            <a:ext cx="3344087" cy="108882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ts val="160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4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27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069842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Shapes - Layout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9816AFFC-77B8-4D07-A4F8-5D71746F90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060"/>
          <a:stretch/>
        </p:blipFill>
        <p:spPr>
          <a:xfrm flipH="1">
            <a:off x="0" y="0"/>
            <a:ext cx="6728158" cy="6236668"/>
          </a:xfrm>
          <a:prstGeom prst="rect">
            <a:avLst/>
          </a:prstGeom>
        </p:spPr>
      </p:pic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F44B07A7-FBF2-491D-B0F6-7A5448F53F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7988" y="2439343"/>
            <a:ext cx="4940178" cy="100811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ts val="1800"/>
              </a:lnSpc>
              <a:spcAft>
                <a:spcPts val="600"/>
              </a:spcAft>
              <a:defRPr sz="16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6956FD36-565A-4468-BCC4-CB778526695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896200" y="1404921"/>
            <a:ext cx="3887813" cy="52488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16278310-82AA-4E47-A510-E54DC245FB2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96200" y="5918247"/>
            <a:ext cx="3887813" cy="52488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BF327CC-2917-45F5-82B2-75A9F742E63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896200" y="5015581"/>
            <a:ext cx="3887813" cy="52488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169195DA-4761-45A5-B68F-E20845F04F0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896200" y="4112916"/>
            <a:ext cx="3887813" cy="52488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343313FC-7C2A-4C39-A322-E5328A14AED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896200" y="3210251"/>
            <a:ext cx="3887813" cy="52488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C9E896F1-84B5-4E7A-BD88-FFAFED8559E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896200" y="2307586"/>
            <a:ext cx="3887813" cy="52488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447298"/>
            <a:ext cx="5471988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>
                <a:solidFill>
                  <a:schemeClr val="bg1"/>
                </a:solidFill>
              </a:defRPr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2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3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27">
            <a:hlinkClick r:id="rId4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5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063567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s with signature circ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6919663-CB01-46C8-8B1A-7D7C5FFB79D0}"/>
              </a:ext>
            </a:extLst>
          </p:cNvPr>
          <p:cNvSpPr/>
          <p:nvPr userDrawn="1"/>
        </p:nvSpPr>
        <p:spPr>
          <a:xfrm>
            <a:off x="998106" y="2708995"/>
            <a:ext cx="3017520" cy="3528293"/>
          </a:xfrm>
          <a:prstGeom prst="rect">
            <a:avLst/>
          </a:prstGeom>
          <a:noFill/>
          <a:ln w="38100">
            <a:solidFill>
              <a:srgbClr val="E6E7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7A11129-008D-4898-86B9-B6C83562FA3A}"/>
              </a:ext>
            </a:extLst>
          </p:cNvPr>
          <p:cNvSpPr/>
          <p:nvPr userDrawn="1"/>
        </p:nvSpPr>
        <p:spPr>
          <a:xfrm>
            <a:off x="4601266" y="2744279"/>
            <a:ext cx="3017520" cy="3528293"/>
          </a:xfrm>
          <a:prstGeom prst="rect">
            <a:avLst/>
          </a:prstGeom>
          <a:noFill/>
          <a:ln w="38100">
            <a:solidFill>
              <a:srgbClr val="E6E7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D1F7AF-5F53-4627-A1CF-B58FCC387FCC}"/>
              </a:ext>
            </a:extLst>
          </p:cNvPr>
          <p:cNvSpPr/>
          <p:nvPr userDrawn="1"/>
        </p:nvSpPr>
        <p:spPr>
          <a:xfrm>
            <a:off x="8204425" y="2744279"/>
            <a:ext cx="3017520" cy="3528293"/>
          </a:xfrm>
          <a:prstGeom prst="rect">
            <a:avLst/>
          </a:prstGeom>
          <a:noFill/>
          <a:ln w="38100">
            <a:solidFill>
              <a:srgbClr val="E6E7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Oval 20">
            <a:extLst>
              <a:ext uri="{FF2B5EF4-FFF2-40B4-BE49-F238E27FC236}">
                <a16:creationId xmlns:a16="http://schemas.microsoft.com/office/drawing/2014/main" id="{C5DBDB28-88AB-4F14-9F73-9D7C1E6EE4B1}"/>
              </a:ext>
            </a:extLst>
          </p:cNvPr>
          <p:cNvSpPr/>
          <p:nvPr userDrawn="1"/>
        </p:nvSpPr>
        <p:spPr>
          <a:xfrm>
            <a:off x="8674834" y="1772816"/>
            <a:ext cx="2076703" cy="1962143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95E6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Oval 20">
            <a:extLst>
              <a:ext uri="{FF2B5EF4-FFF2-40B4-BE49-F238E27FC236}">
                <a16:creationId xmlns:a16="http://schemas.microsoft.com/office/drawing/2014/main" id="{2F532516-8DF9-44A4-935A-3131E96D437E}"/>
              </a:ext>
            </a:extLst>
          </p:cNvPr>
          <p:cNvSpPr/>
          <p:nvPr userDrawn="1"/>
        </p:nvSpPr>
        <p:spPr>
          <a:xfrm>
            <a:off x="5071675" y="1772816"/>
            <a:ext cx="2076703" cy="1962143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12A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Oval 20">
            <a:extLst>
              <a:ext uri="{FF2B5EF4-FFF2-40B4-BE49-F238E27FC236}">
                <a16:creationId xmlns:a16="http://schemas.microsoft.com/office/drawing/2014/main" id="{41ACABC2-6590-4E4B-9507-376785C34C7E}"/>
              </a:ext>
            </a:extLst>
          </p:cNvPr>
          <p:cNvSpPr/>
          <p:nvPr userDrawn="1"/>
        </p:nvSpPr>
        <p:spPr>
          <a:xfrm>
            <a:off x="1468515" y="1772816"/>
            <a:ext cx="2076703" cy="1962143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007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b="1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E342E13-99A8-4C50-9113-E5C3E8EF27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78985" y="2492375"/>
            <a:ext cx="1655762" cy="57626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3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xx</a:t>
            </a:r>
            <a:r>
              <a:rPr lang="pt-PT" dirty="0"/>
              <a:t>%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28BE06D5-C195-451B-AC35-95E3C649BB5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82145" y="2492896"/>
            <a:ext cx="1655762" cy="57626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3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xx</a:t>
            </a:r>
            <a:r>
              <a:rPr lang="pt-PT" dirty="0"/>
              <a:t>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303436BB-C15C-4765-BFF1-9337F768042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85304" y="2465855"/>
            <a:ext cx="1655762" cy="57626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3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xx</a:t>
            </a:r>
            <a:r>
              <a:rPr lang="pt-PT" dirty="0"/>
              <a:t>%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162E3C5-6092-4641-B639-FF818E2DB5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38441" y="4005263"/>
            <a:ext cx="2736850" cy="6477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B4C4A495-4C6A-49E0-8118-A975B2E883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41601" y="4005064"/>
            <a:ext cx="2736850" cy="6477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8C784D9E-AFE4-47BA-87D1-E386C20ED6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44760" y="4005064"/>
            <a:ext cx="2736850" cy="6477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38EBB49C-19EA-4D54-98F7-9E9FF53FD1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44760" y="4941888"/>
            <a:ext cx="2736850" cy="9350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8" name="Text Placeholder 36">
            <a:extLst>
              <a:ext uri="{FF2B5EF4-FFF2-40B4-BE49-F238E27FC236}">
                <a16:creationId xmlns:a16="http://schemas.microsoft.com/office/drawing/2014/main" id="{914F5F94-C619-4353-985D-517B9A1ED5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1601" y="4919315"/>
            <a:ext cx="2736850" cy="9350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9" name="Text Placeholder 36">
            <a:extLst>
              <a:ext uri="{FF2B5EF4-FFF2-40B4-BE49-F238E27FC236}">
                <a16:creationId xmlns:a16="http://schemas.microsoft.com/office/drawing/2014/main" id="{43904984-B2AA-40BC-977A-39D263DD91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38441" y="4919315"/>
            <a:ext cx="2736850" cy="9350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9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20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22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99754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Shapes - Layout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0C01FB-E2BF-4470-A153-6F7BF3CCF3F9}"/>
              </a:ext>
            </a:extLst>
          </p:cNvPr>
          <p:cNvSpPr/>
          <p:nvPr userDrawn="1"/>
        </p:nvSpPr>
        <p:spPr>
          <a:xfrm>
            <a:off x="0" y="4437112"/>
            <a:ext cx="12192000" cy="2420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A4F8F9B7-22AF-440B-AF0A-78B650932C2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7988" y="1700808"/>
            <a:ext cx="5832475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2200"/>
              </a:lnSpc>
              <a:spcAft>
                <a:spcPts val="0"/>
              </a:spcAft>
              <a:defRPr sz="1800">
                <a:solidFill>
                  <a:srgbClr val="12ABDB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BFCF213-9AB8-422B-8F8D-9F6A01ED15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3305" b="8553"/>
          <a:stretch>
            <a:fillRect/>
          </a:stretch>
        </p:blipFill>
        <p:spPr>
          <a:xfrm rot="19314106">
            <a:off x="10091405" y="-166653"/>
            <a:ext cx="3522628" cy="5177025"/>
          </a:xfrm>
          <a:custGeom>
            <a:avLst/>
            <a:gdLst>
              <a:gd name="connsiteX0" fmla="*/ 3522628 w 3522628"/>
              <a:gd name="connsiteY0" fmla="*/ 891962 h 5177025"/>
              <a:gd name="connsiteX1" fmla="*/ 162923 w 3522628"/>
              <a:gd name="connsiteY1" fmla="*/ 5177025 h 5177025"/>
              <a:gd name="connsiteX2" fmla="*/ 0 w 3522628"/>
              <a:gd name="connsiteY2" fmla="*/ 5049285 h 5177025"/>
              <a:gd name="connsiteX3" fmla="*/ 0 w 3522628"/>
              <a:gd name="connsiteY3" fmla="*/ 1923687 h 5177025"/>
              <a:gd name="connsiteX4" fmla="*/ 1508267 w 3522628"/>
              <a:gd name="connsiteY4" fmla="*/ 0 h 5177025"/>
              <a:gd name="connsiteX5" fmla="*/ 2384994 w 3522628"/>
              <a:gd name="connsiteY5" fmla="*/ 0 h 517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22628" h="5177025">
                <a:moveTo>
                  <a:pt x="3522628" y="891962"/>
                </a:moveTo>
                <a:lnTo>
                  <a:pt x="162923" y="5177025"/>
                </a:lnTo>
                <a:lnTo>
                  <a:pt x="0" y="5049285"/>
                </a:lnTo>
                <a:lnTo>
                  <a:pt x="0" y="1923687"/>
                </a:lnTo>
                <a:lnTo>
                  <a:pt x="1508267" y="0"/>
                </a:lnTo>
                <a:lnTo>
                  <a:pt x="2384994" y="0"/>
                </a:lnTo>
                <a:close/>
              </a:path>
            </a:pathLst>
          </a:custGeom>
        </p:spPr>
      </p:pic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6343BDF6-D0DB-4726-8EA9-DA3DE0DFDE1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8009" y="5585038"/>
            <a:ext cx="1692449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Aft>
                <a:spcPts val="0"/>
              </a:spcAft>
              <a:defRPr sz="13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3B423489-C448-4223-A3F1-FAB0DF95C7E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511156" y="5585038"/>
            <a:ext cx="1692449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Aft>
                <a:spcPts val="0"/>
              </a:spcAft>
              <a:defRPr sz="13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415D3B99-29BD-4D4A-BD25-28628B5AD29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04303" y="5585038"/>
            <a:ext cx="1692449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Aft>
                <a:spcPts val="0"/>
              </a:spcAft>
              <a:defRPr sz="13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FB92CCBF-AD9B-4B1F-81E0-1F58CD47699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97450" y="5585038"/>
            <a:ext cx="1692449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Aft>
                <a:spcPts val="0"/>
              </a:spcAft>
              <a:defRPr sz="13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429263E9-C628-4DAE-AAF4-D4C456E5A7F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190597" y="5585038"/>
            <a:ext cx="1692449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Aft>
                <a:spcPts val="0"/>
              </a:spcAft>
              <a:defRPr sz="13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266B7D82-19EF-4C8A-8D75-AEA2758E426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0083744" y="5585038"/>
            <a:ext cx="1692449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lnSpc>
                <a:spcPts val="1600"/>
              </a:lnSpc>
              <a:defRPr sz="1400" b="1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6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7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27">
            <a:hlinkClick r:id="rId4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9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26488" y="2326856"/>
            <a:ext cx="3149232" cy="19944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860688" y="2326856"/>
            <a:ext cx="3149232" cy="19944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294887" y="2326856"/>
            <a:ext cx="3149232" cy="19944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23" name="Graphic 4">
            <a:extLst>
              <a:ext uri="{FF2B5EF4-FFF2-40B4-BE49-F238E27FC236}">
                <a16:creationId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FF5023A-0693-40EF-A144-6A5D8AD8789F}"/>
              </a:ext>
            </a:extLst>
          </p:cNvPr>
          <p:cNvCxnSpPr>
            <a:cxnSpLocks/>
          </p:cNvCxnSpPr>
          <p:nvPr userDrawn="1"/>
        </p:nvCxnSpPr>
        <p:spPr>
          <a:xfrm>
            <a:off x="407988" y="2235647"/>
            <a:ext cx="10036131" cy="0"/>
          </a:xfrm>
          <a:prstGeom prst="line">
            <a:avLst/>
          </a:prstGeom>
          <a:solidFill>
            <a:schemeClr val="tx1"/>
          </a:solidFill>
          <a:ln w="47625" cap="flat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4509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4 (with imag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9">
            <a:extLst>
              <a:ext uri="{FF2B5EF4-FFF2-40B4-BE49-F238E27FC236}">
                <a16:creationId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8" y="404813"/>
            <a:ext cx="2286000" cy="510013"/>
          </a:xfrm>
          <a:prstGeom prst="rect">
            <a:avLst/>
          </a:prstGeom>
        </p:spPr>
      </p:pic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D1DC75A-C7A4-44A4-B19C-D445335545B0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07988" y="3555553"/>
            <a:ext cx="5399980" cy="869950"/>
          </a:xfrm>
        </p:spPr>
        <p:txBody>
          <a:bodyPr lIns="0" tIns="0" rIns="0" bIns="0" anchor="b">
            <a:normAutofit/>
          </a:bodyPr>
          <a:lstStyle>
            <a:lvl1pPr>
              <a:lnSpc>
                <a:spcPts val="3000"/>
              </a:lnSpc>
              <a:defRPr sz="26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563879A0-0979-491A-8758-371BB7AD935B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407988" y="4540515"/>
            <a:ext cx="5399980" cy="1196340"/>
          </a:xfrm>
        </p:spPr>
        <p:txBody>
          <a:bodyPr lIns="0" tIns="0" rIns="0" bIns="0">
            <a:normAutofit/>
          </a:bodyPr>
          <a:lstStyle>
            <a:lvl1pPr>
              <a:lnSpc>
                <a:spcPts val="1800"/>
              </a:lnSpc>
              <a:defRPr sz="1600">
                <a:solidFill>
                  <a:schemeClr val="accent2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presenter, location, and date</a:t>
            </a:r>
            <a:endParaRPr lang="pt-PT" dirty="0"/>
          </a:p>
        </p:txBody>
      </p:sp>
      <p:sp>
        <p:nvSpPr>
          <p:cNvPr id="7" name="Freeform 6"/>
          <p:cNvSpPr>
            <a:spLocks/>
          </p:cNvSpPr>
          <p:nvPr userDrawn="1"/>
        </p:nvSpPr>
        <p:spPr bwMode="auto">
          <a:xfrm rot="16200000" flipH="1">
            <a:off x="6370124" y="13910"/>
            <a:ext cx="6353908" cy="6326091"/>
          </a:xfrm>
          <a:custGeom>
            <a:avLst/>
            <a:gdLst>
              <a:gd name="T0" fmla="*/ 909 w 1432"/>
              <a:gd name="T1" fmla="*/ 1425 h 1425"/>
              <a:gd name="T2" fmla="*/ 934 w 1432"/>
              <a:gd name="T3" fmla="*/ 0 h 1425"/>
              <a:gd name="T4" fmla="*/ 0 w 1432"/>
              <a:gd name="T5" fmla="*/ 231 h 1425"/>
              <a:gd name="T6" fmla="*/ 0 w 1432"/>
              <a:gd name="T7" fmla="*/ 1425 h 1425"/>
              <a:gd name="T8" fmla="*/ 909 w 1432"/>
              <a:gd name="T9" fmla="*/ 1425 h 1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32" h="1425">
                <a:moveTo>
                  <a:pt x="909" y="1425"/>
                </a:moveTo>
                <a:cubicBezTo>
                  <a:pt x="1358" y="720"/>
                  <a:pt x="1432" y="301"/>
                  <a:pt x="934" y="0"/>
                </a:cubicBezTo>
                <a:cubicBezTo>
                  <a:pt x="392" y="295"/>
                  <a:pt x="129" y="297"/>
                  <a:pt x="0" y="231"/>
                </a:cubicBezTo>
                <a:cubicBezTo>
                  <a:pt x="0" y="1425"/>
                  <a:pt x="0" y="1425"/>
                  <a:pt x="0" y="1425"/>
                </a:cubicBezTo>
                <a:lnTo>
                  <a:pt x="909" y="14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8" name="Picture Placeholder 8">
            <a:extLst>
              <a:ext uri="{FF2B5EF4-FFF2-40B4-BE49-F238E27FC236}">
                <a16:creationId xmlns:a16="http://schemas.microsoft.com/office/drawing/2014/main" id="{029072D2-C914-4387-8C30-FF5B99DAEA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clrChange>
              <a:clrFrom>
                <a:srgbClr val="DBE3F3">
                  <a:alpha val="96863"/>
                </a:srgbClr>
              </a:clrFrom>
              <a:clrTo>
                <a:srgbClr val="DBE3F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5" r="43208"/>
          <a:stretch/>
        </p:blipFill>
        <p:spPr>
          <a:xfrm>
            <a:off x="6212308" y="1"/>
            <a:ext cx="5976664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501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5889F4BD-9B8F-420C-96FD-C732EE0EE6B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66750" y="5733255"/>
            <a:ext cx="1939924" cy="504056"/>
          </a:xfrm>
          <a:prstGeom prst="rect">
            <a:avLst/>
          </a:prstGeom>
          <a:solidFill>
            <a:srgbClr val="E6E7E7"/>
          </a:solidFill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defRPr sz="1200" b="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E26F6CC5-0FBD-4B39-8067-DA4CA3D08DF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794164" y="5737641"/>
            <a:ext cx="1939924" cy="504056"/>
          </a:xfrm>
          <a:prstGeom prst="rect">
            <a:avLst/>
          </a:prstGeom>
          <a:solidFill>
            <a:srgbClr val="E6E7E7"/>
          </a:solidFill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defRPr sz="1200" b="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6D83DCD9-FC24-4ACE-8B52-269E78EA515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927473" y="5737641"/>
            <a:ext cx="1939924" cy="504056"/>
          </a:xfrm>
          <a:prstGeom prst="rect">
            <a:avLst/>
          </a:prstGeom>
          <a:solidFill>
            <a:srgbClr val="E6E7E7"/>
          </a:solidFill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defRPr sz="1200" b="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75441542-8C67-4120-B77E-FF0148E22F4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060200" y="5733156"/>
            <a:ext cx="1939924" cy="504056"/>
          </a:xfrm>
          <a:prstGeom prst="rect">
            <a:avLst/>
          </a:prstGeom>
          <a:solidFill>
            <a:srgbClr val="E6E7E7"/>
          </a:solidFill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defRPr sz="1200" b="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B4323275-6F19-499D-9A1B-2C56B8029E9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192926" y="5733156"/>
            <a:ext cx="1939924" cy="504056"/>
          </a:xfrm>
          <a:prstGeom prst="rect">
            <a:avLst/>
          </a:prstGeom>
          <a:solidFill>
            <a:srgbClr val="E6E7E7"/>
          </a:solidFill>
        </p:spPr>
        <p:txBody>
          <a:bodyPr anchor="ctr">
            <a:noAutofit/>
          </a:bodyPr>
          <a:lstStyle>
            <a:lvl1pPr algn="ctr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defRPr sz="1200" b="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5AAEF36F-2753-4DC6-898C-49B56113E4F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47728" y="1958081"/>
            <a:ext cx="1440160" cy="1152128"/>
          </a:xfrm>
          <a:prstGeom prst="rect">
            <a:avLst/>
          </a:prstGeom>
          <a:solidFill>
            <a:srgbClr val="0070AD"/>
          </a:solidFill>
        </p:spPr>
        <p:txBody>
          <a:bodyPr rIns="0" anchor="ctr">
            <a:noAutofit/>
          </a:bodyPr>
          <a:lstStyle>
            <a:lvl1pPr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defRPr sz="1600" b="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Insert Group Name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D94FF36-F4B8-4ED6-BB44-FDBFDBFA2A1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84032" y="3428999"/>
            <a:ext cx="1440160" cy="1152128"/>
          </a:xfrm>
          <a:prstGeom prst="rect">
            <a:avLst/>
          </a:prstGeom>
          <a:solidFill>
            <a:srgbClr val="12ABDB"/>
          </a:solidFill>
        </p:spPr>
        <p:txBody>
          <a:bodyPr rIns="0" anchor="ctr">
            <a:noAutofit/>
          </a:bodyPr>
          <a:lstStyle>
            <a:lvl1pPr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defRPr sz="1600" b="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Insert Group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4E50B0-1D58-4F15-A351-E3515806816D}"/>
              </a:ext>
            </a:extLst>
          </p:cNvPr>
          <p:cNvSpPr/>
          <p:nvPr/>
        </p:nvSpPr>
        <p:spPr>
          <a:xfrm>
            <a:off x="3589947" y="1916832"/>
            <a:ext cx="5012107" cy="123010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sym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59D603-4EF9-47FC-B148-3573A831D791}"/>
              </a:ext>
            </a:extLst>
          </p:cNvPr>
          <p:cNvSpPr/>
          <p:nvPr/>
        </p:nvSpPr>
        <p:spPr>
          <a:xfrm>
            <a:off x="6337816" y="3389316"/>
            <a:ext cx="5012107" cy="123010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sym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AC5158-E8A1-44A7-8617-AC56F0DD1719}"/>
              </a:ext>
            </a:extLst>
          </p:cNvPr>
          <p:cNvSpPr/>
          <p:nvPr/>
        </p:nvSpPr>
        <p:spPr>
          <a:xfrm>
            <a:off x="839788" y="3389316"/>
            <a:ext cx="5012107" cy="123010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sym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61E736-25EA-4914-A717-28A039625E8C}"/>
              </a:ext>
            </a:extLst>
          </p:cNvPr>
          <p:cNvSpPr txBox="1"/>
          <p:nvPr/>
        </p:nvSpPr>
        <p:spPr>
          <a:xfrm>
            <a:off x="883343" y="3711981"/>
            <a:ext cx="1239750" cy="510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600" b="1" kern="0" dirty="0">
                <a:solidFill>
                  <a:schemeClr val="bg1"/>
                </a:solidFill>
                <a:latin typeface="+mj-lt"/>
                <a:ea typeface="Georgia" charset="0"/>
                <a:cs typeface="Georgia" charset="0"/>
                <a:sym typeface="Arial"/>
              </a:rPr>
              <a:t>Group Name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898D83E-9F4A-4269-9BEB-326164B60B7C}"/>
              </a:ext>
            </a:extLst>
          </p:cNvPr>
          <p:cNvCxnSpPr>
            <a:cxnSpLocks/>
          </p:cNvCxnSpPr>
          <p:nvPr userDrawn="1"/>
        </p:nvCxnSpPr>
        <p:spPr>
          <a:xfrm>
            <a:off x="4367808" y="3160017"/>
            <a:ext cx="0" cy="21602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87D369E-74E6-4DE1-ADB0-EB6EF05664B8}"/>
              </a:ext>
            </a:extLst>
          </p:cNvPr>
          <p:cNvCxnSpPr>
            <a:cxnSpLocks/>
          </p:cNvCxnSpPr>
          <p:nvPr userDrawn="1"/>
        </p:nvCxnSpPr>
        <p:spPr>
          <a:xfrm>
            <a:off x="7104112" y="3160017"/>
            <a:ext cx="0" cy="21602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7AB8857-3B0E-4067-BC64-A4C0AE330199}"/>
              </a:ext>
            </a:extLst>
          </p:cNvPr>
          <p:cNvCxnSpPr>
            <a:cxnSpLocks/>
          </p:cNvCxnSpPr>
          <p:nvPr userDrawn="1"/>
        </p:nvCxnSpPr>
        <p:spPr>
          <a:xfrm>
            <a:off x="5879976" y="4004369"/>
            <a:ext cx="43204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38843B7-B08D-445C-8E69-55E9ADD60136}"/>
              </a:ext>
            </a:extLst>
          </p:cNvPr>
          <p:cNvCxnSpPr>
            <a:cxnSpLocks/>
          </p:cNvCxnSpPr>
          <p:nvPr userDrawn="1"/>
        </p:nvCxnSpPr>
        <p:spPr>
          <a:xfrm>
            <a:off x="2711624" y="4653135"/>
            <a:ext cx="0" cy="504056"/>
          </a:xfrm>
          <a:prstGeom prst="line">
            <a:avLst/>
          </a:prstGeom>
          <a:ln w="38100">
            <a:solidFill>
              <a:srgbClr val="12A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5716183-FC6B-4383-8EF6-37E5349AAF9A}"/>
              </a:ext>
            </a:extLst>
          </p:cNvPr>
          <p:cNvCxnSpPr>
            <a:cxnSpLocks/>
          </p:cNvCxnSpPr>
          <p:nvPr userDrawn="1"/>
        </p:nvCxnSpPr>
        <p:spPr>
          <a:xfrm>
            <a:off x="1612454" y="5226817"/>
            <a:ext cx="8588002" cy="0"/>
          </a:xfrm>
          <a:prstGeom prst="line">
            <a:avLst/>
          </a:prstGeom>
          <a:ln w="38100">
            <a:solidFill>
              <a:srgbClr val="12A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480400D-CA47-444B-970B-5A484E54E6A1}"/>
              </a:ext>
            </a:extLst>
          </p:cNvPr>
          <p:cNvCxnSpPr>
            <a:cxnSpLocks/>
          </p:cNvCxnSpPr>
          <p:nvPr userDrawn="1"/>
        </p:nvCxnSpPr>
        <p:spPr>
          <a:xfrm>
            <a:off x="1631690" y="5229100"/>
            <a:ext cx="0" cy="432147"/>
          </a:xfrm>
          <a:prstGeom prst="line">
            <a:avLst/>
          </a:prstGeom>
          <a:ln w="38100">
            <a:solidFill>
              <a:srgbClr val="12A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13536BE-88C6-4525-9D18-D74E0DCB4682}"/>
              </a:ext>
            </a:extLst>
          </p:cNvPr>
          <p:cNvCxnSpPr>
            <a:cxnSpLocks/>
          </p:cNvCxnSpPr>
          <p:nvPr userDrawn="1"/>
        </p:nvCxnSpPr>
        <p:spPr>
          <a:xfrm>
            <a:off x="3764417" y="5229199"/>
            <a:ext cx="0" cy="432147"/>
          </a:xfrm>
          <a:prstGeom prst="line">
            <a:avLst/>
          </a:prstGeom>
          <a:ln w="38100">
            <a:solidFill>
              <a:srgbClr val="12A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1B274A1-2898-403F-9A81-C1625F15BF58}"/>
              </a:ext>
            </a:extLst>
          </p:cNvPr>
          <p:cNvCxnSpPr>
            <a:cxnSpLocks/>
          </p:cNvCxnSpPr>
          <p:nvPr userDrawn="1"/>
        </p:nvCxnSpPr>
        <p:spPr>
          <a:xfrm>
            <a:off x="5897144" y="5229199"/>
            <a:ext cx="0" cy="432147"/>
          </a:xfrm>
          <a:prstGeom prst="line">
            <a:avLst/>
          </a:prstGeom>
          <a:ln w="38100">
            <a:solidFill>
              <a:srgbClr val="12A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C25A9B7-5673-4E49-ABD6-8D0E06EDD927}"/>
              </a:ext>
            </a:extLst>
          </p:cNvPr>
          <p:cNvCxnSpPr>
            <a:cxnSpLocks/>
          </p:cNvCxnSpPr>
          <p:nvPr userDrawn="1"/>
        </p:nvCxnSpPr>
        <p:spPr>
          <a:xfrm>
            <a:off x="8029871" y="5229199"/>
            <a:ext cx="0" cy="432147"/>
          </a:xfrm>
          <a:prstGeom prst="line">
            <a:avLst/>
          </a:prstGeom>
          <a:ln w="38100">
            <a:solidFill>
              <a:srgbClr val="12A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026C540-9EA3-4699-A6BC-DF9BDF921E83}"/>
              </a:ext>
            </a:extLst>
          </p:cNvPr>
          <p:cNvCxnSpPr>
            <a:cxnSpLocks/>
          </p:cNvCxnSpPr>
          <p:nvPr userDrawn="1"/>
        </p:nvCxnSpPr>
        <p:spPr>
          <a:xfrm>
            <a:off x="10179266" y="5219674"/>
            <a:ext cx="0" cy="432147"/>
          </a:xfrm>
          <a:prstGeom prst="line">
            <a:avLst/>
          </a:prstGeom>
          <a:ln w="38100">
            <a:solidFill>
              <a:srgbClr val="12A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0853CDE9-3036-46C6-AB9B-6C5E6B531E6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57506" y="2091773"/>
            <a:ext cx="3314758" cy="88022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41BEF085-D952-4028-B6B4-18F2CB2BE51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91842" y="3564257"/>
            <a:ext cx="3314758" cy="88022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25AB3DC5-A8F4-44C0-B0E0-2B42559A08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896622" y="3564257"/>
            <a:ext cx="3314758" cy="88022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C9C72BE0-AF43-4AA8-8142-178566D9F14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1063" y="3428106"/>
            <a:ext cx="1440160" cy="1152128"/>
          </a:xfrm>
          <a:prstGeom prst="rect">
            <a:avLst/>
          </a:prstGeom>
          <a:solidFill>
            <a:srgbClr val="12ABDB"/>
          </a:solidFill>
        </p:spPr>
        <p:txBody>
          <a:bodyPr rIns="0" anchor="ctr">
            <a:noAutofit/>
          </a:bodyPr>
          <a:lstStyle>
            <a:lvl1pPr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defRPr sz="1600" b="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Insert Group Name</a:t>
            </a:r>
          </a:p>
        </p:txBody>
      </p:sp>
      <p:sp>
        <p:nvSpPr>
          <p:cNvPr id="41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47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48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50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417724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17">
            <a:extLst>
              <a:ext uri="{FF2B5EF4-FFF2-40B4-BE49-F238E27FC236}">
                <a16:creationId xmlns:a16="http://schemas.microsoft.com/office/drawing/2014/main" id="{829BBBD1-ECF6-4131-A3B0-11EFC39DB4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b="46599"/>
          <a:stretch/>
        </p:blipFill>
        <p:spPr>
          <a:xfrm flipH="1">
            <a:off x="3773714" y="1844825"/>
            <a:ext cx="8418287" cy="5013176"/>
          </a:xfrm>
          <a:prstGeom prst="rect">
            <a:avLst/>
          </a:prstGeom>
        </p:spPr>
      </p:pic>
      <p:pic>
        <p:nvPicPr>
          <p:cNvPr id="5" name="Graphic 9">
            <a:extLst>
              <a:ext uri="{FF2B5EF4-FFF2-40B4-BE49-F238E27FC236}">
                <a16:creationId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7988" y="404813"/>
            <a:ext cx="2286000" cy="510013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252348C-45B4-48E3-B74B-8E834575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4032" y="4157668"/>
            <a:ext cx="5399981" cy="1079500"/>
          </a:xfrm>
        </p:spPr>
        <p:txBody>
          <a:bodyPr anchor="b">
            <a:normAutofit/>
          </a:bodyPr>
          <a:lstStyle>
            <a:lvl1pPr algn="r">
              <a:lnSpc>
                <a:spcPts val="3000"/>
              </a:lnSpc>
              <a:defRPr sz="2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7620309-84FF-4D53-AD39-936B55216B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2672" y="5381481"/>
            <a:ext cx="5401341" cy="1079500"/>
          </a:xfrm>
        </p:spPr>
        <p:txBody>
          <a:bodyPr anchor="t">
            <a:normAutofit/>
          </a:bodyPr>
          <a:lstStyle>
            <a:lvl1pPr marL="0" algn="r">
              <a:lnSpc>
                <a:spcPts val="2200"/>
              </a:lnSpc>
              <a:defRPr sz="180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dirty="0"/>
              <a:t>Click to insert presenter, location, and date</a:t>
            </a:r>
          </a:p>
        </p:txBody>
      </p:sp>
    </p:spTree>
    <p:extLst>
      <p:ext uri="{BB962C8B-B14F-4D97-AF65-F5344CB8AC3E}">
        <p14:creationId xmlns:p14="http://schemas.microsoft.com/office/powerpoint/2010/main" val="27416840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Opener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2DEF159-660E-4893-A63C-7C2BB5EEB9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43" b="19135"/>
          <a:stretch/>
        </p:blipFill>
        <p:spPr>
          <a:xfrm flipH="1">
            <a:off x="911424" y="-3448"/>
            <a:ext cx="11299452" cy="6858000"/>
          </a:xfrm>
          <a:prstGeom prst="rect">
            <a:avLst/>
          </a:prstGeom>
        </p:spPr>
      </p:pic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C674D03-4995-4743-8CE4-61CF32CFBD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826" y="1844824"/>
            <a:ext cx="5261187" cy="11822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ts val="3000"/>
              </a:lnSpc>
              <a:buNone/>
              <a:defRPr sz="2600">
                <a:solidFill>
                  <a:schemeClr val="accent2"/>
                </a:solidFill>
              </a:defRPr>
            </a:lvl1pPr>
            <a:lvl2pPr marL="457200" indent="0">
              <a:buNone/>
              <a:defRPr sz="6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section title</a:t>
            </a:r>
            <a:endParaRPr lang="pt-PT" dirty="0"/>
          </a:p>
        </p:txBody>
      </p:sp>
      <p:pic>
        <p:nvPicPr>
          <p:cNvPr id="5" name="Graphic 9">
            <a:extLst>
              <a:ext uri="{FF2B5EF4-FFF2-40B4-BE49-F238E27FC236}">
                <a16:creationId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7988" y="6101472"/>
            <a:ext cx="2286000" cy="51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64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xt and Table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E9540A7-856A-4CD5-AC53-42094C6AD9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7988" y="1412875"/>
            <a:ext cx="5543996" cy="165618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800"/>
              </a:lnSpc>
              <a:spcBef>
                <a:spcPts val="600"/>
              </a:spcBef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 </a:t>
            </a:r>
          </a:p>
        </p:txBody>
      </p:sp>
      <p:sp>
        <p:nvSpPr>
          <p:cNvPr id="18" name="SmartArt Placeholder 17">
            <a:extLst>
              <a:ext uri="{FF2B5EF4-FFF2-40B4-BE49-F238E27FC236}">
                <a16:creationId xmlns:a16="http://schemas.microsoft.com/office/drawing/2014/main" id="{5727DAAA-D326-4188-801E-6DBE4923ED0B}"/>
              </a:ext>
            </a:extLst>
          </p:cNvPr>
          <p:cNvSpPr>
            <a:spLocks noGrp="1"/>
          </p:cNvSpPr>
          <p:nvPr>
            <p:ph type="dgm" sz="quarter" idx="11"/>
          </p:nvPr>
        </p:nvSpPr>
        <p:spPr>
          <a:xfrm>
            <a:off x="407987" y="3213075"/>
            <a:ext cx="9079721" cy="648072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31E77B6-0DD5-446F-A826-892DFC23D785}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5642993" y="308991"/>
            <a:ext cx="6858002" cy="6240019"/>
          </a:xfrm>
          <a:custGeom>
            <a:avLst/>
            <a:gdLst>
              <a:gd name="connsiteX0" fmla="*/ 1393480 w 6857999"/>
              <a:gd name="connsiteY0" fmla="*/ 6240016 h 6240016"/>
              <a:gd name="connsiteX1" fmla="*/ 6857999 w 6857999"/>
              <a:gd name="connsiteY1" fmla="*/ 6240016 h 6240016"/>
              <a:gd name="connsiteX2" fmla="*/ 6857999 w 6857999"/>
              <a:gd name="connsiteY2" fmla="*/ 4248395 h 6240016"/>
              <a:gd name="connsiteX3" fmla="*/ 6815497 w 6857999"/>
              <a:gd name="connsiteY3" fmla="*/ 4209614 h 6240016"/>
              <a:gd name="connsiteX4" fmla="*/ 2767903 w 6857999"/>
              <a:gd name="connsiteY4" fmla="*/ 5342723 h 6240016"/>
              <a:gd name="connsiteX5" fmla="*/ 1497189 w 6857999"/>
              <a:gd name="connsiteY5" fmla="*/ 6201822 h 6240016"/>
              <a:gd name="connsiteX6" fmla="*/ 0 w 6857999"/>
              <a:gd name="connsiteY6" fmla="*/ 618342 h 6240016"/>
              <a:gd name="connsiteX7" fmla="*/ 0 w 6857999"/>
              <a:gd name="connsiteY7" fmla="*/ 6240016 h 6240016"/>
              <a:gd name="connsiteX8" fmla="*/ 921827 w 6857999"/>
              <a:gd name="connsiteY8" fmla="*/ 6240016 h 6240016"/>
              <a:gd name="connsiteX9" fmla="*/ 877464 w 6857999"/>
              <a:gd name="connsiteY9" fmla="*/ 6206986 h 6240016"/>
              <a:gd name="connsiteX10" fmla="*/ 1720124 w 6857999"/>
              <a:gd name="connsiteY10" fmla="*/ 3319666 h 6240016"/>
              <a:gd name="connsiteX11" fmla="*/ 1778012 w 6857999"/>
              <a:gd name="connsiteY11" fmla="*/ 0 h 6240016"/>
              <a:gd name="connsiteX12" fmla="*/ 36658 w 6857999"/>
              <a:gd name="connsiteY12" fmla="*/ 619001 h 624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7999" h="6240016">
                <a:moveTo>
                  <a:pt x="1393480" y="6240016"/>
                </a:moveTo>
                <a:lnTo>
                  <a:pt x="6857999" y="6240016"/>
                </a:lnTo>
                <a:lnTo>
                  <a:pt x="6857999" y="4248395"/>
                </a:lnTo>
                <a:lnTo>
                  <a:pt x="6815497" y="4209614"/>
                </a:lnTo>
                <a:cubicBezTo>
                  <a:pt x="6548465" y="3983120"/>
                  <a:pt x="5320780" y="3210409"/>
                  <a:pt x="2767903" y="5342723"/>
                </a:cubicBezTo>
                <a:cubicBezTo>
                  <a:pt x="2220316" y="5799647"/>
                  <a:pt x="1804503" y="6071896"/>
                  <a:pt x="1497189" y="6201822"/>
                </a:cubicBezTo>
                <a:close/>
                <a:moveTo>
                  <a:pt x="0" y="618342"/>
                </a:moveTo>
                <a:lnTo>
                  <a:pt x="0" y="6240016"/>
                </a:lnTo>
                <a:lnTo>
                  <a:pt x="921827" y="6240016"/>
                </a:lnTo>
                <a:lnTo>
                  <a:pt x="877464" y="6206986"/>
                </a:lnTo>
                <a:cubicBezTo>
                  <a:pt x="498816" y="5832433"/>
                  <a:pt x="1067071" y="4347112"/>
                  <a:pt x="1720124" y="3319666"/>
                </a:cubicBezTo>
                <a:cubicBezTo>
                  <a:pt x="2767903" y="1675751"/>
                  <a:pt x="2938674" y="700400"/>
                  <a:pt x="1778012" y="0"/>
                </a:cubicBezTo>
                <a:cubicBezTo>
                  <a:pt x="950209" y="451498"/>
                  <a:pt x="400993" y="607786"/>
                  <a:pt x="36658" y="6190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9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665391" y="6555758"/>
            <a:ext cx="360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chemeClr val="bg1"/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11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5832475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>
                <a:solidFill>
                  <a:schemeClr val="accent3"/>
                </a:solidFill>
              </a:defRPr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7989" y="4005163"/>
            <a:ext cx="2875686" cy="136815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buClr>
                <a:schemeClr val="accent3"/>
              </a:buClr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buClr>
                <a:schemeClr val="accent3"/>
              </a:buClr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10006" y="4005163"/>
            <a:ext cx="2875686" cy="136815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buClr>
                <a:schemeClr val="accent3"/>
              </a:buClr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buClr>
                <a:schemeClr val="accent3"/>
              </a:buClr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612023" y="4005163"/>
            <a:ext cx="2875686" cy="136815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buClr>
                <a:schemeClr val="accent3"/>
              </a:buClr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buClr>
                <a:schemeClr val="accent3"/>
              </a:buClr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24" name="Graphic 4">
            <a:extLst>
              <a:ext uri="{FF2B5EF4-FFF2-40B4-BE49-F238E27FC236}">
                <a16:creationId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4778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262" cy="7534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231" y="1604520"/>
            <a:ext cx="10972357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43967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1 (fix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0ECE27-3956-4FE1-8709-933577BED3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D0D1E5A-3176-4CB4-975A-4DC18D2902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23077" b="19676"/>
          <a:stretch/>
        </p:blipFill>
        <p:spPr>
          <a:xfrm rot="16200000">
            <a:off x="5413032" y="79029"/>
            <a:ext cx="6857997" cy="6699938"/>
          </a:xfrm>
          <a:prstGeom prst="rect">
            <a:avLst/>
          </a:prstGeom>
        </p:spPr>
      </p:pic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165F49-BCC1-4C3B-91C3-5D1BB415AB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8365" y="4308293"/>
            <a:ext cx="3484336" cy="1721321"/>
          </a:xfrm>
          <a:prstGeom prst="rect">
            <a:avLst/>
          </a:prstGeom>
        </p:spPr>
        <p:txBody>
          <a:bodyPr vert="horz" lIns="0" tIns="0" rIns="0" bIns="45720" rtlCol="0" anchor="b">
            <a:noAutofit/>
          </a:bodyPr>
          <a:lstStyle>
            <a:lvl1pPr>
              <a:lnSpc>
                <a:spcPts val="3000"/>
              </a:lnSpc>
              <a:defRPr sz="2600">
                <a:solidFill>
                  <a:srgbClr val="2C004B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8BC8B91-D2A3-4F52-B4E2-1C3C1B69194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7988" y="5085184"/>
            <a:ext cx="4123375" cy="94443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ts val="2200"/>
              </a:lnSpc>
              <a:spcAft>
                <a:spcPts val="0"/>
              </a:spcAft>
              <a:defRPr sz="18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  <p:sp>
        <p:nvSpPr>
          <p:cNvPr id="8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665391" y="6555758"/>
            <a:ext cx="360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chemeClr val="bg1"/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9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27">
            <a:hlinkClick r:id="rId7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4490796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53181C41-E797-4C55-B0D0-233FF421FA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0875"/>
          <a:stretch>
            <a:fillRect/>
          </a:stretch>
        </p:blipFill>
        <p:spPr>
          <a:xfrm rot="19800000" flipH="1">
            <a:off x="-1758634" y="-861399"/>
            <a:ext cx="8293531" cy="6688887"/>
          </a:xfrm>
          <a:custGeom>
            <a:avLst/>
            <a:gdLst>
              <a:gd name="connsiteX0" fmla="*/ 4973426 w 8293531"/>
              <a:gd name="connsiteY0" fmla="*/ 0 h 6688887"/>
              <a:gd name="connsiteX1" fmla="*/ 0 w 8293531"/>
              <a:gd name="connsiteY1" fmla="*/ 2871409 h 6688887"/>
              <a:gd name="connsiteX2" fmla="*/ 0 w 8293531"/>
              <a:gd name="connsiteY2" fmla="*/ 3722915 h 6688887"/>
              <a:gd name="connsiteX3" fmla="*/ 1712404 w 8293531"/>
              <a:gd name="connsiteY3" fmla="*/ 6688887 h 6688887"/>
              <a:gd name="connsiteX4" fmla="*/ 6973982 w 8293531"/>
              <a:gd name="connsiteY4" fmla="*/ 6688887 h 6688887"/>
              <a:gd name="connsiteX5" fmla="*/ 8293531 w 8293531"/>
              <a:gd name="connsiteY5" fmla="*/ 5927045 h 6688887"/>
              <a:gd name="connsiteX6" fmla="*/ 8293531 w 8293531"/>
              <a:gd name="connsiteY6" fmla="*/ 5750590 h 6688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93531" h="6688887">
                <a:moveTo>
                  <a:pt x="4973426" y="0"/>
                </a:moveTo>
                <a:lnTo>
                  <a:pt x="0" y="2871409"/>
                </a:lnTo>
                <a:lnTo>
                  <a:pt x="0" y="3722915"/>
                </a:lnTo>
                <a:lnTo>
                  <a:pt x="1712404" y="6688887"/>
                </a:lnTo>
                <a:lnTo>
                  <a:pt x="6973982" y="6688887"/>
                </a:lnTo>
                <a:lnTo>
                  <a:pt x="8293531" y="5927045"/>
                </a:lnTo>
                <a:lnTo>
                  <a:pt x="8293531" y="5750590"/>
                </a:lnTo>
                <a:close/>
              </a:path>
            </a:pathLst>
          </a:custGeom>
        </p:spPr>
      </p:pic>
      <p:sp>
        <p:nvSpPr>
          <p:cNvPr id="10" name="Picture Placeholder 17">
            <a:extLst>
              <a:ext uri="{FF2B5EF4-FFF2-40B4-BE49-F238E27FC236}">
                <a16:creationId xmlns:a16="http://schemas.microsoft.com/office/drawing/2014/main" id="{218E0C47-FBAF-440E-A6A0-9D14AE6071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192000" cy="6857998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165F49-BCC1-4C3B-91C3-5D1BB415AB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649981"/>
            <a:ext cx="4319860" cy="119484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ts val="3000"/>
              </a:lnSpc>
              <a:defRPr sz="2600">
                <a:solidFill>
                  <a:srgbClr val="12ABDB"/>
                </a:solidFill>
              </a:defRPr>
            </a:lvl1pPr>
          </a:lstStyle>
          <a:p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8BC8B91-D2A3-4F52-B4E2-1C3C1B69194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7988" y="1988840"/>
            <a:ext cx="3599780" cy="115212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6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8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27">
            <a:hlinkClick r:id="rId4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020122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5">
            <a:extLst>
              <a:ext uri="{FF2B5EF4-FFF2-40B4-BE49-F238E27FC236}">
                <a16:creationId xmlns:a16="http://schemas.microsoft.com/office/drawing/2014/main" id="{A3E3F225-1B4B-4BB0-90A9-90BB2D3629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450" t="17874" b="13048"/>
          <a:stretch/>
        </p:blipFill>
        <p:spPr>
          <a:xfrm>
            <a:off x="0" y="1"/>
            <a:ext cx="9464870" cy="6858000"/>
          </a:xfrm>
          <a:prstGeom prst="rect">
            <a:avLst/>
          </a:prstGeom>
        </p:spPr>
      </p:pic>
      <p:sp>
        <p:nvSpPr>
          <p:cNvPr id="10" name="Picture Placeholder 17">
            <a:extLst>
              <a:ext uri="{FF2B5EF4-FFF2-40B4-BE49-F238E27FC236}">
                <a16:creationId xmlns:a16="http://schemas.microsoft.com/office/drawing/2014/main" id="{218E0C47-FBAF-440E-A6A0-9D14AE6071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192000" cy="6857998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165F49-BCC1-4C3B-91C3-5D1BB415AB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649981"/>
            <a:ext cx="4319860" cy="119484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ts val="3000"/>
              </a:lnSpc>
              <a:defRPr sz="2600">
                <a:solidFill>
                  <a:srgbClr val="12ABDB"/>
                </a:solidFill>
              </a:defRPr>
            </a:lvl1pPr>
          </a:lstStyle>
          <a:p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8BC8B91-D2A3-4F52-B4E2-1C3C1B69194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7988" y="1988840"/>
            <a:ext cx="3709150" cy="115212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6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8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27">
            <a:hlinkClick r:id="rId4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515161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chnology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5A5BCC8E-52FE-4AF2-85A3-02F305A605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880" b="30671"/>
          <a:stretch/>
        </p:blipFill>
        <p:spPr>
          <a:xfrm flipH="1">
            <a:off x="3886200" y="812801"/>
            <a:ext cx="8305800" cy="6045199"/>
          </a:xfrm>
          <a:prstGeom prst="rect">
            <a:avLst/>
          </a:prstGeom>
        </p:spPr>
      </p:pic>
      <p:sp>
        <p:nvSpPr>
          <p:cNvPr id="8" name="Picture Placeholder 17">
            <a:extLst>
              <a:ext uri="{FF2B5EF4-FFF2-40B4-BE49-F238E27FC236}">
                <a16:creationId xmlns:a16="http://schemas.microsoft.com/office/drawing/2014/main" id="{EDC88BCB-F476-4BB6-A735-9D28ECF2EB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7358743" cy="6857998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1EA78C13-ABAA-4BAC-9CD6-3FC2F27882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936" y="1917275"/>
            <a:ext cx="4142078" cy="172774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r">
              <a:lnSpc>
                <a:spcPts val="3000"/>
              </a:lnSpc>
              <a:defRPr sz="2600">
                <a:solidFill>
                  <a:srgbClr val="95E616"/>
                </a:solidFill>
              </a:defRPr>
            </a:lvl1pPr>
          </a:lstStyle>
          <a:p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235AC200-82C6-49D0-B50C-8C2A4A3A2B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631886" y="3762625"/>
            <a:ext cx="4152128" cy="21866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11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sp>
        <p:nvSpPr>
          <p:cNvPr id="14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7960190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64042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highlights (two-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7">
            <a:extLst>
              <a:ext uri="{FF2B5EF4-FFF2-40B4-BE49-F238E27FC236}">
                <a16:creationId xmlns:a16="http://schemas.microsoft.com/office/drawing/2014/main" id="{A11CE6B2-56EB-4C86-B1D0-B791937A34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33257" y="-1"/>
            <a:ext cx="7358743" cy="6857998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111A5EED-2BC2-465F-9194-B07443C0A9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799" y="707444"/>
            <a:ext cx="2895436" cy="1830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>
              <a:defRPr sz="4800">
                <a:solidFill>
                  <a:srgbClr val="95E616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D4BFADA0-A20F-45DD-B818-E0C58FC73D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9799" y="2564904"/>
            <a:ext cx="2895435" cy="358977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9B7D6C-D884-4362-AF1D-3A8B442DE315}"/>
              </a:ext>
            </a:extLst>
          </p:cNvPr>
          <p:cNvSpPr/>
          <p:nvPr userDrawn="1"/>
        </p:nvSpPr>
        <p:spPr>
          <a:xfrm>
            <a:off x="0" y="0"/>
            <a:ext cx="3067050" cy="6858000"/>
          </a:xfrm>
          <a:prstGeom prst="rect">
            <a:avLst/>
          </a:prstGeom>
          <a:solidFill>
            <a:srgbClr val="12A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1BF642E-618C-4DD9-AF43-29DF366CC373}"/>
              </a:ext>
            </a:extLst>
          </p:cNvPr>
          <p:cNvGrpSpPr/>
          <p:nvPr userDrawn="1"/>
        </p:nvGrpSpPr>
        <p:grpSpPr>
          <a:xfrm flipH="1">
            <a:off x="-2" y="-1828800"/>
            <a:ext cx="7510780" cy="10800950"/>
            <a:chOff x="4503427" y="-841109"/>
            <a:chExt cx="6774184" cy="974167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5F159C5-9D2B-4D41-B049-265FEAC7A16A}"/>
                </a:ext>
              </a:extLst>
            </p:cNvPr>
            <p:cNvSpPr/>
            <p:nvPr/>
          </p:nvSpPr>
          <p:spPr>
            <a:xfrm>
              <a:off x="10312400" y="5969000"/>
              <a:ext cx="533400" cy="800100"/>
            </a:xfrm>
            <a:prstGeom prst="rect">
              <a:avLst/>
            </a:prstGeom>
            <a:solidFill>
              <a:srgbClr val="0070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7CCBDA4-ECAE-40B4-AFC3-26E23560D77A}"/>
                </a:ext>
              </a:extLst>
            </p:cNvPr>
            <p:cNvGrpSpPr/>
            <p:nvPr/>
          </p:nvGrpSpPr>
          <p:grpSpPr>
            <a:xfrm>
              <a:off x="4503427" y="-841109"/>
              <a:ext cx="6774184" cy="9741675"/>
              <a:chOff x="6466897" y="122642"/>
              <a:chExt cx="5044220" cy="7253890"/>
            </a:xfrm>
          </p:grpSpPr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7CE27168-F6DA-4810-BB03-F13300055E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l="24648" t="31387" r="33798" b="8441"/>
              <a:stretch/>
            </p:blipFill>
            <p:spPr>
              <a:xfrm>
                <a:off x="7684232" y="122642"/>
                <a:ext cx="3826885" cy="6735359"/>
              </a:xfrm>
              <a:prstGeom prst="rect">
                <a:avLst/>
              </a:prstGeom>
            </p:spPr>
          </p:pic>
          <p:pic>
            <p:nvPicPr>
              <p:cNvPr id="13" name="Graphic 12">
                <a:extLst>
                  <a:ext uri="{FF2B5EF4-FFF2-40B4-BE49-F238E27FC236}">
                    <a16:creationId xmlns:a16="http://schemas.microsoft.com/office/drawing/2014/main" id="{B2FD07E9-FD44-4F4D-B48A-CB2D72E628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23644" t="23056" r="6670" b="9419"/>
              <a:stretch/>
            </p:blipFill>
            <p:spPr>
              <a:xfrm>
                <a:off x="6466897" y="900452"/>
                <a:ext cx="5044218" cy="6476080"/>
              </a:xfrm>
              <a:prstGeom prst="rect">
                <a:avLst/>
              </a:prstGeom>
            </p:spPr>
          </p:pic>
        </p:grpSp>
      </p:grpSp>
      <p:sp>
        <p:nvSpPr>
          <p:cNvPr id="14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5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27">
            <a:hlinkClick r:id="rId6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7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18660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17B390E6-46A0-4BED-B3E2-3051836E0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07267" y="2606029"/>
            <a:ext cx="7377467" cy="164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3758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8567D75B-5423-48DB-8633-03391840D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0" y="0"/>
            <a:ext cx="5791199" cy="5902959"/>
          </a:xfrm>
          <a:prstGeom prst="rect">
            <a:avLst/>
          </a:prstGeom>
        </p:spPr>
      </p:pic>
      <p:sp>
        <p:nvSpPr>
          <p:cNvPr id="9" name="Picture Placeholder 17">
            <a:extLst>
              <a:ext uri="{FF2B5EF4-FFF2-40B4-BE49-F238E27FC236}">
                <a16:creationId xmlns:a16="http://schemas.microsoft.com/office/drawing/2014/main" id="{367AB1B6-26E9-4FAE-989E-AB1A5DFB19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84686" y="-1"/>
            <a:ext cx="5907313" cy="6857998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17591" y="1430234"/>
            <a:ext cx="5678409" cy="136815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17591" y="3253616"/>
            <a:ext cx="5678409" cy="136815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17591" y="5076998"/>
            <a:ext cx="5678409" cy="136815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20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7">
            <a:hlinkClick r:id="rId4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22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pic>
        <p:nvPicPr>
          <p:cNvPr id="23" name="Graphic 4">
            <a:extLst>
              <a:ext uri="{FF2B5EF4-FFF2-40B4-BE49-F238E27FC236}">
                <a16:creationId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7898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7">
            <a:extLst>
              <a:ext uri="{FF2B5EF4-FFF2-40B4-BE49-F238E27FC236}">
                <a16:creationId xmlns:a16="http://schemas.microsoft.com/office/drawing/2014/main" id="{218E0C47-FBAF-440E-A6A0-9D14AE6071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192000" cy="6857998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/>
            </a:lvl1pPr>
          </a:lstStyle>
          <a:p>
            <a:endParaRPr lang="pt-PT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0BF72C50-3F98-41E6-A3C8-32663046C69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12546" y="404813"/>
            <a:ext cx="3640038" cy="799873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lnSpc>
                <a:spcPts val="1800"/>
              </a:lnSpc>
              <a:defRPr sz="1600" b="1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7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8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27">
            <a:hlinkClick r:id="rId2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6984156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17592" y="1430234"/>
            <a:ext cx="3008302" cy="501101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77266364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2 (fix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D2F289-295A-4712-B3F5-6C1E821AF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BEB011C7-5067-4A7D-A5A2-FB9132A5D7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45009" r="3903"/>
          <a:stretch>
            <a:fillRect/>
          </a:stretch>
        </p:blipFill>
        <p:spPr>
          <a:xfrm rot="20633129">
            <a:off x="6623457" y="-854950"/>
            <a:ext cx="5712032" cy="3331781"/>
          </a:xfrm>
          <a:custGeom>
            <a:avLst/>
            <a:gdLst>
              <a:gd name="connsiteX0" fmla="*/ 0 w 6455155"/>
              <a:gd name="connsiteY0" fmla="*/ 0 h 3765238"/>
              <a:gd name="connsiteX1" fmla="*/ 6455155 w 6455155"/>
              <a:gd name="connsiteY1" fmla="*/ 1864957 h 3765238"/>
              <a:gd name="connsiteX2" fmla="*/ 5906145 w 6455155"/>
              <a:gd name="connsiteY2" fmla="*/ 3765238 h 3765238"/>
              <a:gd name="connsiteX3" fmla="*/ 2661149 w 6455155"/>
              <a:gd name="connsiteY3" fmla="*/ 3765238 h 3765238"/>
              <a:gd name="connsiteX4" fmla="*/ 0 w 6455155"/>
              <a:gd name="connsiteY4" fmla="*/ 2996406 h 3765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55155" h="3765238">
                <a:moveTo>
                  <a:pt x="0" y="0"/>
                </a:moveTo>
                <a:lnTo>
                  <a:pt x="6455155" y="1864957"/>
                </a:lnTo>
                <a:lnTo>
                  <a:pt x="5906145" y="3765238"/>
                </a:lnTo>
                <a:lnTo>
                  <a:pt x="2661149" y="3765238"/>
                </a:lnTo>
                <a:lnTo>
                  <a:pt x="0" y="2996406"/>
                </a:lnTo>
                <a:close/>
              </a:path>
            </a:pathLst>
          </a:custGeom>
        </p:spPr>
      </p:pic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0BF72C50-3F98-41E6-A3C8-32663046C69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12546" y="251439"/>
            <a:ext cx="3594084" cy="95324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1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8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0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27">
            <a:hlinkClick r:id="rId5"/>
            <a:extLst>
              <a:ext uri="{FF2B5EF4-FFF2-40B4-BE49-F238E27FC236}">
                <a16:creationId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5" name="Retângulo 43">
            <a:extLst>
              <a:ext uri="{FF2B5EF4-FFF2-40B4-BE49-F238E27FC236}">
                <a16:creationId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6984156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17592" y="1430234"/>
            <a:ext cx="3008302" cy="501101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>
                <a:solidFill>
                  <a:schemeClr val="tx1"/>
                </a:solidFill>
              </a:defRPr>
            </a:lvl1pPr>
            <a:lvl2pPr marL="231775" indent="-227013">
              <a:lnSpc>
                <a:spcPts val="1800"/>
              </a:lnSpc>
              <a:defRPr sz="1600">
                <a:solidFill>
                  <a:schemeClr val="tx1"/>
                </a:solidFill>
              </a:defRPr>
            </a:lvl2pPr>
            <a:lvl3pPr marL="463550" indent="-231775">
              <a:lnSpc>
                <a:spcPts val="1600"/>
              </a:lnSpc>
              <a:defRPr sz="1400">
                <a:solidFill>
                  <a:schemeClr val="tx1"/>
                </a:solidFill>
              </a:defRPr>
            </a:lvl3pPr>
            <a:lvl4pPr marL="682625" indent="-219075">
              <a:lnSpc>
                <a:spcPts val="1400"/>
              </a:lnSpc>
              <a:defRPr sz="1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18" name="Graphic 4">
            <a:extLst>
              <a:ext uri="{FF2B5EF4-FFF2-40B4-BE49-F238E27FC236}">
                <a16:creationId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64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5 (Image placeholder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D6B527-14EF-4F30-9C9C-691EC4327E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98310" y="-1588"/>
            <a:ext cx="7893690" cy="685958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pt-PT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83CBA49-BBF9-4CF0-9E0B-FF67BA1496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3068960"/>
            <a:ext cx="4103688" cy="863600"/>
          </a:xfrm>
        </p:spPr>
        <p:txBody>
          <a:bodyPr lIns="0" tIns="0" rIns="0" bIns="0" anchor="b">
            <a:normAutofit/>
          </a:bodyPr>
          <a:lstStyle>
            <a:lvl1pPr>
              <a:lnSpc>
                <a:spcPts val="3000"/>
              </a:lnSpc>
              <a:defRPr sz="2600">
                <a:solidFill>
                  <a:srgbClr val="0070AD"/>
                </a:solidFill>
              </a:defRPr>
            </a:lvl1pPr>
            <a:lvl2pPr>
              <a:defRPr sz="2400">
                <a:solidFill>
                  <a:srgbClr val="0070AD"/>
                </a:solidFill>
              </a:defRPr>
            </a:lvl2pPr>
          </a:lstStyle>
          <a:p>
            <a:pPr lvl="0"/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F4C94DDB-5E07-4F17-ABAA-3E9C5E8683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4040163"/>
            <a:ext cx="4103688" cy="1189037"/>
          </a:xfrm>
        </p:spPr>
        <p:txBody>
          <a:bodyPr lIns="0" tIns="0" rIns="0" bIns="0">
            <a:normAutofit/>
          </a:bodyPr>
          <a:lstStyle>
            <a:lvl1pPr>
              <a:lnSpc>
                <a:spcPts val="1800"/>
              </a:lnSpc>
              <a:defRPr sz="1600">
                <a:solidFill>
                  <a:srgbClr val="0070AD"/>
                </a:solidFill>
              </a:defRPr>
            </a:lvl1pPr>
            <a:lvl2pPr>
              <a:defRPr sz="1600">
                <a:solidFill>
                  <a:srgbClr val="0070AD"/>
                </a:solidFill>
              </a:defRPr>
            </a:lvl2pPr>
          </a:lstStyle>
          <a:p>
            <a:pPr lvl="0"/>
            <a:r>
              <a:rPr lang="en-US" dirty="0"/>
              <a:t>Click to insert presenter, location, and date</a:t>
            </a:r>
            <a:endParaRPr lang="pt-PT" dirty="0"/>
          </a:p>
        </p:txBody>
      </p:sp>
      <p:pic>
        <p:nvPicPr>
          <p:cNvPr id="5" name="Graphic 9">
            <a:extLst>
              <a:ext uri="{FF2B5EF4-FFF2-40B4-BE49-F238E27FC236}">
                <a16:creationId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8" y="404813"/>
            <a:ext cx="2286000" cy="51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9402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634" userDrawn="1">
          <p15:clr>
            <a:srgbClr val="FBAE40"/>
          </p15:clr>
        </p15:guide>
        <p15:guide id="3" pos="7219" userDrawn="1">
          <p15:clr>
            <a:srgbClr val="FBAE40"/>
          </p15:clr>
        </p15:guide>
        <p15:guide id="4" orient="horz" pos="2614" userDrawn="1">
          <p15:clr>
            <a:srgbClr val="FBAE40"/>
          </p15:clr>
        </p15:guide>
        <p15:guide id="5" orient="horz" pos="3203" userDrawn="1">
          <p15:clr>
            <a:srgbClr val="FBAE40"/>
          </p15:clr>
        </p15:guide>
        <p15:guide id="6" orient="horz" pos="39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ener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2DEF159-660E-4893-A63C-7C2BB5EEB9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43" b="19135"/>
          <a:stretch/>
        </p:blipFill>
        <p:spPr>
          <a:xfrm flipH="1">
            <a:off x="911424" y="-3448"/>
            <a:ext cx="11299452" cy="6858000"/>
          </a:xfrm>
          <a:prstGeom prst="rect">
            <a:avLst/>
          </a:prstGeom>
        </p:spPr>
      </p:pic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C674D03-4995-4743-8CE4-61CF32CFBD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826" y="1844824"/>
            <a:ext cx="5261187" cy="11822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ts val="3000"/>
              </a:lnSpc>
              <a:buNone/>
              <a:defRPr sz="2600">
                <a:solidFill>
                  <a:schemeClr val="accent2"/>
                </a:solidFill>
              </a:defRPr>
            </a:lvl1pPr>
            <a:lvl2pPr marL="457200" indent="0">
              <a:buNone/>
              <a:defRPr sz="6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section title</a:t>
            </a:r>
            <a:endParaRPr lang="pt-PT" dirty="0"/>
          </a:p>
        </p:txBody>
      </p:sp>
      <p:pic>
        <p:nvPicPr>
          <p:cNvPr id="5" name="Graphic 9">
            <a:extLst>
              <a:ext uri="{FF2B5EF4-FFF2-40B4-BE49-F238E27FC236}">
                <a16:creationId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7988" y="6101472"/>
            <a:ext cx="2286000" cy="51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23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ener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BED4D731-14A5-4158-B245-8DDD87FF6D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880" b="21349"/>
          <a:stretch/>
        </p:blipFill>
        <p:spPr>
          <a:xfrm flipH="1">
            <a:off x="4901352" y="838199"/>
            <a:ext cx="7290648" cy="6019801"/>
          </a:xfrm>
          <a:prstGeom prst="rect">
            <a:avLst/>
          </a:prstGeom>
        </p:spPr>
      </p:pic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C674D03-4995-4743-8CE4-61CF32CFBD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104" y="2946391"/>
            <a:ext cx="4751909" cy="141871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ts val="3000"/>
              </a:lnSpc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6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section title</a:t>
            </a:r>
          </a:p>
        </p:txBody>
      </p:sp>
      <p:pic>
        <p:nvPicPr>
          <p:cNvPr id="6" name="Picture Placeholder 4">
            <a:extLst>
              <a:ext uri="{FF2B5EF4-FFF2-40B4-BE49-F238E27FC236}">
                <a16:creationId xmlns:a16="http://schemas.microsoft.com/office/drawing/2014/main" id="{F75B031B-5C69-4C3C-AB8F-4121747DCE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8" r="22708"/>
          <a:stretch/>
        </p:blipFill>
        <p:spPr>
          <a:xfrm flipH="1">
            <a:off x="0" y="-1588"/>
            <a:ext cx="6654800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956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ener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0D082B2F-E38E-4D6E-A192-6C0B73045E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126" b="21349"/>
          <a:stretch/>
        </p:blipFill>
        <p:spPr>
          <a:xfrm flipH="1">
            <a:off x="5739552" y="838199"/>
            <a:ext cx="6452448" cy="6019801"/>
          </a:xfrm>
          <a:prstGeom prst="rect">
            <a:avLst/>
          </a:prstGeom>
        </p:spPr>
      </p:pic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5C674D03-4995-4743-8CE4-61CF32CFBD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104" y="2946391"/>
            <a:ext cx="4751909" cy="141871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ts val="3000"/>
              </a:lnSpc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6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section title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4613513-ABFF-4BEA-B28E-9C187BF2D4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2" r="38344"/>
          <a:stretch/>
        </p:blipFill>
        <p:spPr>
          <a:xfrm>
            <a:off x="0" y="-1588"/>
            <a:ext cx="6654800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08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ener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9"/>
          <p:cNvSpPr>
            <a:spLocks/>
          </p:cNvSpPr>
          <p:nvPr userDrawn="1"/>
        </p:nvSpPr>
        <p:spPr bwMode="auto">
          <a:xfrm>
            <a:off x="-312712" y="0"/>
            <a:ext cx="8760296" cy="8102938"/>
          </a:xfrm>
          <a:custGeom>
            <a:avLst/>
            <a:gdLst>
              <a:gd name="T0" fmla="*/ 1453 w 1637"/>
              <a:gd name="T1" fmla="*/ 0 h 1514"/>
              <a:gd name="T2" fmla="*/ 1238 w 1637"/>
              <a:gd name="T3" fmla="*/ 494 h 1514"/>
              <a:gd name="T4" fmla="*/ 763 w 1637"/>
              <a:gd name="T5" fmla="*/ 1046 h 1514"/>
              <a:gd name="T6" fmla="*/ 0 w 1637"/>
              <a:gd name="T7" fmla="*/ 1449 h 1514"/>
              <a:gd name="T8" fmla="*/ 0 w 1637"/>
              <a:gd name="T9" fmla="*/ 0 h 1514"/>
              <a:gd name="T10" fmla="*/ 1453 w 1637"/>
              <a:gd name="T11" fmla="*/ 0 h 1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37" h="1514">
                <a:moveTo>
                  <a:pt x="1453" y="0"/>
                </a:moveTo>
                <a:cubicBezTo>
                  <a:pt x="1453" y="0"/>
                  <a:pt x="1637" y="326"/>
                  <a:pt x="1238" y="494"/>
                </a:cubicBezTo>
                <a:cubicBezTo>
                  <a:pt x="840" y="663"/>
                  <a:pt x="594" y="755"/>
                  <a:pt x="763" y="1046"/>
                </a:cubicBezTo>
                <a:cubicBezTo>
                  <a:pt x="230" y="1514"/>
                  <a:pt x="0" y="1449"/>
                  <a:pt x="0" y="1449"/>
                </a:cubicBezTo>
                <a:cubicBezTo>
                  <a:pt x="0" y="0"/>
                  <a:pt x="0" y="0"/>
                  <a:pt x="0" y="0"/>
                </a:cubicBezTo>
                <a:lnTo>
                  <a:pt x="145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Picture Placeholder 11">
            <a:extLst>
              <a:ext uri="{FF2B5EF4-FFF2-40B4-BE49-F238E27FC236}">
                <a16:creationId xmlns:a16="http://schemas.microsoft.com/office/drawing/2014/main" id="{D4E263B9-5E55-409E-9F7C-2F67A89E06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43872" y="-1634"/>
            <a:ext cx="7248128" cy="6859588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pt-PT" dirty="0"/>
          </a:p>
        </p:txBody>
      </p:sp>
      <p:pic>
        <p:nvPicPr>
          <p:cNvPr id="10" name="Picture Placeholder 8">
            <a:extLst>
              <a:ext uri="{FF2B5EF4-FFF2-40B4-BE49-F238E27FC236}">
                <a16:creationId xmlns:a16="http://schemas.microsoft.com/office/drawing/2014/main" id="{7DA917D4-CE5A-49F4-8CAC-F6D6EE4C78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2" r="9322"/>
          <a:stretch>
            <a:fillRect/>
          </a:stretch>
        </p:blipFill>
        <p:spPr>
          <a:xfrm>
            <a:off x="2273300" y="-1588"/>
            <a:ext cx="9918700" cy="6859588"/>
          </a:xfrm>
          <a:prstGeom prst="rect">
            <a:avLst/>
          </a:prstGeom>
        </p:spPr>
      </p:pic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C674D03-4995-4743-8CE4-61CF32CFBD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434513"/>
            <a:ext cx="5471988" cy="169834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ts val="3000"/>
              </a:lnSpc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6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section title</a:t>
            </a:r>
            <a:endParaRPr lang="pt-PT" dirty="0"/>
          </a:p>
        </p:txBody>
      </p:sp>
      <p:pic>
        <p:nvPicPr>
          <p:cNvPr id="11" name="Graphic 4">
            <a:extLst>
              <a:ext uri="{FF2B5EF4-FFF2-40B4-BE49-F238E27FC236}">
                <a16:creationId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81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28" Type="http://schemas.openxmlformats.org/officeDocument/2006/relationships/image" Target="../media/image4.svg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image" Target="../media/image4.svg"/><Relationship Id="rId5" Type="http://schemas.openxmlformats.org/officeDocument/2006/relationships/slideLayout" Target="../slideLayouts/slideLayout39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38.xml"/><Relationship Id="rId9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509B218C-0963-489A-AA77-3748FFA42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413387"/>
            <a:ext cx="11376025" cy="855026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fr-FR"/>
              <a:t>Modifiez le style du titre</a:t>
            </a:r>
            <a:endParaRPr lang="pt-P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D17236-A440-4453-A69C-BE3728C11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7988" y="1412875"/>
            <a:ext cx="11376024" cy="47640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378625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21" r:id="rId2"/>
    <p:sldLayoutId id="2147483810" r:id="rId3"/>
    <p:sldLayoutId id="2147483666" r:id="rId4"/>
    <p:sldLayoutId id="2147483720" r:id="rId5"/>
  </p:sldLayoutIdLst>
  <p:txStyles>
    <p:titleStyle>
      <a:lvl1pPr algn="l" defTabSz="914400" rtl="0" eaLnBrk="1" latinLnBrk="0" hangingPunct="1">
        <a:lnSpc>
          <a:spcPts val="3000"/>
        </a:lnSpc>
        <a:spcBef>
          <a:spcPct val="0"/>
        </a:spcBef>
        <a:buNone/>
        <a:defRPr sz="2600" kern="1200">
          <a:solidFill>
            <a:schemeClr val="tx2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65" userDrawn="1">
          <p15:clr>
            <a:srgbClr val="F26B43"/>
          </p15:clr>
        </p15:guide>
        <p15:guide id="2" pos="257" userDrawn="1">
          <p15:clr>
            <a:srgbClr val="F26B43"/>
          </p15:clr>
        </p15:guide>
        <p15:guide id="3" pos="7423" userDrawn="1">
          <p15:clr>
            <a:srgbClr val="F26B43"/>
          </p15:clr>
        </p15:guide>
        <p15:guide id="4" orient="horz" pos="255" userDrawn="1">
          <p15:clr>
            <a:srgbClr val="F26B43"/>
          </p15:clr>
        </p15:guide>
        <p15:guide id="5" orient="horz" pos="799" userDrawn="1">
          <p15:clr>
            <a:srgbClr val="F26B43"/>
          </p15:clr>
        </p15:guide>
        <p15:guide id="6" orient="horz" pos="89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749" userDrawn="1">
          <p15:clr>
            <a:srgbClr val="F26B43"/>
          </p15:clr>
        </p15:guide>
        <p15:guide id="9" pos="393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366C6B93-5A4F-43B7-84C4-C42EC870A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068" y="418452"/>
            <a:ext cx="11083532" cy="859536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ts val="3000"/>
              </a:lnSpc>
            </a:pPr>
            <a:r>
              <a:rPr lang="en-US" dirty="0"/>
              <a:t>Click to edit Master title style</a:t>
            </a:r>
            <a:endParaRPr lang="pt-PT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F310831-D03E-404B-934F-73B268225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067" y="1412875"/>
            <a:ext cx="11370945" cy="435133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82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31" r:id="rId2"/>
    <p:sldLayoutId id="2147483795" r:id="rId3"/>
    <p:sldLayoutId id="214748373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PT" sz="2600" kern="1200">
          <a:solidFill>
            <a:schemeClr val="tx2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33363" indent="-228600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ts val="16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690563" indent="-233363" algn="l" defTabSz="914400" rtl="0" eaLnBrk="1" latinLnBrk="0" hangingPunct="1">
        <a:lnSpc>
          <a:spcPts val="14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‒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55" userDrawn="1">
          <p15:clr>
            <a:srgbClr val="F26B43"/>
          </p15:clr>
        </p15:guide>
        <p15:guide id="3" pos="7423" userDrawn="1">
          <p15:clr>
            <a:srgbClr val="F26B43"/>
          </p15:clr>
        </p15:guide>
        <p15:guide id="4" pos="257" userDrawn="1">
          <p15:clr>
            <a:srgbClr val="F26B43"/>
          </p15:clr>
        </p15:guide>
        <p15:guide id="5" orient="horz" pos="4065" userDrawn="1">
          <p15:clr>
            <a:srgbClr val="F26B43"/>
          </p15:clr>
        </p15:guide>
        <p15:guide id="6" orient="horz" pos="799" userDrawn="1">
          <p15:clr>
            <a:srgbClr val="F26B43"/>
          </p15:clr>
        </p15:guide>
        <p15:guide id="7" orient="horz" pos="89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EB016D-CF9A-4584-982E-40465F701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404813"/>
            <a:ext cx="11016604" cy="86360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ts val="3000"/>
              </a:lnSpc>
            </a:pPr>
            <a:r>
              <a:rPr lang="en-US" dirty="0"/>
              <a:t>Click to edit Master title style</a:t>
            </a:r>
            <a:endParaRPr lang="pt-PT" dirty="0"/>
          </a:p>
        </p:txBody>
      </p:sp>
      <p:pic>
        <p:nvPicPr>
          <p:cNvPr id="9" name="Graphic 4">
            <a:extLst>
              <a:ext uri="{FF2B5EF4-FFF2-40B4-BE49-F238E27FC236}">
                <a16:creationId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/>
        </p:nvPicPr>
        <p:blipFill rotWithShape="1"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F310831-D03E-404B-934F-73B268225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067" y="1412875"/>
            <a:ext cx="11370945" cy="50403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Rectangle 4"/>
          <p:cNvSpPr/>
          <p:nvPr/>
        </p:nvSpPr>
        <p:spPr>
          <a:xfrm>
            <a:off x="12496801" y="1590548"/>
            <a:ext cx="595070" cy="621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Capgemini Blue</a:t>
            </a:r>
          </a:p>
          <a:p>
            <a:pPr marL="171450"/>
            <a:r>
              <a:rPr lang="en-US" sz="600" dirty="0"/>
              <a:t>R 0</a:t>
            </a:r>
          </a:p>
          <a:p>
            <a:pPr marL="171450"/>
            <a:r>
              <a:rPr lang="en-US" sz="600" dirty="0"/>
              <a:t>G 112</a:t>
            </a:r>
          </a:p>
          <a:p>
            <a:pPr marL="171450"/>
            <a:r>
              <a:rPr lang="en-US" sz="600" dirty="0"/>
              <a:t>B 173</a:t>
            </a:r>
          </a:p>
        </p:txBody>
      </p:sp>
      <p:sp>
        <p:nvSpPr>
          <p:cNvPr id="6" name="Rectangle 5"/>
          <p:cNvSpPr/>
          <p:nvPr/>
        </p:nvSpPr>
        <p:spPr>
          <a:xfrm>
            <a:off x="13091871" y="1590548"/>
            <a:ext cx="595070" cy="6213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Vibrant</a:t>
            </a:r>
            <a:br>
              <a:rPr lang="en-US" sz="600" b="1" dirty="0"/>
            </a:br>
            <a:r>
              <a:rPr lang="en-US" sz="600" b="1" dirty="0"/>
              <a:t>Blue</a:t>
            </a:r>
          </a:p>
          <a:p>
            <a:pPr marL="171450"/>
            <a:r>
              <a:rPr lang="en-US" sz="600" dirty="0"/>
              <a:t>R 18</a:t>
            </a:r>
          </a:p>
          <a:p>
            <a:pPr marL="171450"/>
            <a:r>
              <a:rPr lang="en-US" sz="600" dirty="0"/>
              <a:t>G 171</a:t>
            </a:r>
          </a:p>
          <a:p>
            <a:pPr marL="171450"/>
            <a:r>
              <a:rPr lang="en-US" sz="600" dirty="0"/>
              <a:t>B 219</a:t>
            </a:r>
          </a:p>
        </p:txBody>
      </p:sp>
      <p:sp>
        <p:nvSpPr>
          <p:cNvPr id="7" name="Rectangle 6"/>
          <p:cNvSpPr/>
          <p:nvPr/>
        </p:nvSpPr>
        <p:spPr>
          <a:xfrm>
            <a:off x="13686941" y="1590548"/>
            <a:ext cx="595070" cy="62132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Deep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43</a:t>
            </a:r>
          </a:p>
          <a:p>
            <a:pPr marL="171450"/>
            <a:r>
              <a:rPr lang="en-US" sz="600" dirty="0"/>
              <a:t>G 10</a:t>
            </a:r>
          </a:p>
          <a:p>
            <a:pPr marL="171450"/>
            <a:r>
              <a:rPr lang="en-US" sz="600" dirty="0"/>
              <a:t>B 61</a:t>
            </a:r>
          </a:p>
        </p:txBody>
      </p:sp>
      <p:sp>
        <p:nvSpPr>
          <p:cNvPr id="8" name="Rectangle 7"/>
          <p:cNvSpPr/>
          <p:nvPr/>
        </p:nvSpPr>
        <p:spPr>
          <a:xfrm>
            <a:off x="14282011" y="1590548"/>
            <a:ext cx="595070" cy="6213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Tech</a:t>
            </a:r>
            <a:br>
              <a:rPr lang="en-US" sz="600" b="1" dirty="0"/>
            </a:br>
            <a:r>
              <a:rPr lang="en-US" sz="600" b="1" dirty="0"/>
              <a:t>Red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48</a:t>
            </a:r>
          </a:p>
          <a:p>
            <a:pPr marL="171450"/>
            <a:r>
              <a:rPr lang="en-US" sz="600" dirty="0"/>
              <a:t>B 76</a:t>
            </a:r>
          </a:p>
        </p:txBody>
      </p:sp>
      <p:sp>
        <p:nvSpPr>
          <p:cNvPr id="10" name="Rectangle 9"/>
          <p:cNvSpPr/>
          <p:nvPr/>
        </p:nvSpPr>
        <p:spPr>
          <a:xfrm>
            <a:off x="14877081" y="1590548"/>
            <a:ext cx="595070" cy="6213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Zest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149</a:t>
            </a:r>
          </a:p>
          <a:p>
            <a:pPr marL="171450"/>
            <a:r>
              <a:rPr lang="en-US" sz="600" dirty="0"/>
              <a:t>G 230</a:t>
            </a:r>
          </a:p>
          <a:p>
            <a:pPr marL="171450"/>
            <a:r>
              <a:rPr lang="en-US" sz="600" dirty="0"/>
              <a:t>B 22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2496801" y="2468607"/>
            <a:ext cx="595070" cy="621323"/>
          </a:xfrm>
          <a:prstGeom prst="rect">
            <a:avLst/>
          </a:prstGeom>
          <a:solidFill>
            <a:srgbClr val="80B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58738">
              <a:spcAft>
                <a:spcPts val="400"/>
              </a:spcAft>
            </a:pPr>
            <a:r>
              <a:rPr lang="en-US" sz="600" b="1" dirty="0"/>
              <a:t>Capgemini Blue</a:t>
            </a:r>
            <a:r>
              <a:rPr lang="en-US" sz="600" dirty="0"/>
              <a:t> (-50%)</a:t>
            </a:r>
          </a:p>
          <a:p>
            <a:pPr marL="171450"/>
            <a:r>
              <a:rPr lang="en-US" sz="600" dirty="0"/>
              <a:t>R 128</a:t>
            </a:r>
          </a:p>
          <a:p>
            <a:pPr marL="171450"/>
            <a:r>
              <a:rPr lang="en-US" sz="600" dirty="0"/>
              <a:t>G 184</a:t>
            </a:r>
          </a:p>
          <a:p>
            <a:pPr marL="171450"/>
            <a:r>
              <a:rPr lang="en-US" sz="600" dirty="0"/>
              <a:t>B 214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091871" y="2468607"/>
            <a:ext cx="595070" cy="621323"/>
          </a:xfrm>
          <a:prstGeom prst="rect">
            <a:avLst/>
          </a:prstGeom>
          <a:solidFill>
            <a:srgbClr val="88D5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58738">
              <a:spcAft>
                <a:spcPts val="400"/>
              </a:spcAft>
            </a:pPr>
            <a:r>
              <a:rPr lang="en-US" sz="600" b="1" dirty="0"/>
              <a:t>Vibrant</a:t>
            </a:r>
            <a:br>
              <a:rPr lang="en-US" sz="600" b="1" dirty="0"/>
            </a:br>
            <a:r>
              <a:rPr lang="en-US" sz="600" b="1" dirty="0"/>
              <a:t>Blue</a:t>
            </a:r>
            <a:r>
              <a:rPr lang="en-US" sz="600" dirty="0"/>
              <a:t> (-50%)</a:t>
            </a:r>
          </a:p>
          <a:p>
            <a:pPr marL="171450"/>
            <a:r>
              <a:rPr lang="en-US" sz="600" dirty="0"/>
              <a:t>R 136</a:t>
            </a:r>
          </a:p>
          <a:p>
            <a:pPr marL="171450"/>
            <a:r>
              <a:rPr lang="en-US" sz="600" dirty="0"/>
              <a:t>G 213</a:t>
            </a:r>
          </a:p>
          <a:p>
            <a:pPr marL="171450"/>
            <a:r>
              <a:rPr lang="en-US" sz="600" dirty="0"/>
              <a:t>B 237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3686941" y="2468607"/>
            <a:ext cx="595070" cy="621323"/>
          </a:xfrm>
          <a:prstGeom prst="rect">
            <a:avLst/>
          </a:prstGeom>
          <a:solidFill>
            <a:srgbClr val="6D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109</a:t>
            </a:r>
          </a:p>
          <a:p>
            <a:pPr marL="171450"/>
            <a:r>
              <a:rPr lang="en-US" sz="600" dirty="0"/>
              <a:t>G 100</a:t>
            </a:r>
          </a:p>
          <a:p>
            <a:pPr marL="171450"/>
            <a:r>
              <a:rPr lang="en-US" sz="600" dirty="0"/>
              <a:t>B 204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4282011" y="2468607"/>
            <a:ext cx="595070" cy="621323"/>
          </a:xfrm>
          <a:prstGeom prst="rect">
            <a:avLst/>
          </a:prstGeom>
          <a:solidFill>
            <a:srgbClr val="FF63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Orange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99</a:t>
            </a:r>
          </a:p>
          <a:p>
            <a:pPr marL="171450"/>
            <a:r>
              <a:rPr lang="en-US" sz="600" dirty="0"/>
              <a:t>B 39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4877081" y="2468607"/>
            <a:ext cx="595070" cy="621323"/>
          </a:xfrm>
          <a:prstGeom prst="rect">
            <a:avLst/>
          </a:prstGeom>
          <a:solidFill>
            <a:srgbClr val="C8F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200</a:t>
            </a:r>
          </a:p>
          <a:p>
            <a:pPr marL="171450"/>
            <a:r>
              <a:rPr lang="en-US" sz="600" dirty="0"/>
              <a:t>G 255</a:t>
            </a:r>
          </a:p>
          <a:p>
            <a:pPr marL="171450"/>
            <a:r>
              <a:rPr lang="en-US" sz="600" dirty="0"/>
              <a:t>B 22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3686941" y="3089930"/>
            <a:ext cx="595070" cy="621323"/>
          </a:xfrm>
          <a:prstGeom prst="rect">
            <a:avLst/>
          </a:prstGeom>
          <a:solidFill>
            <a:srgbClr val="7E39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126</a:t>
            </a:r>
          </a:p>
          <a:p>
            <a:pPr marL="171450"/>
            <a:r>
              <a:rPr lang="en-US" sz="600" dirty="0"/>
              <a:t>G 57</a:t>
            </a:r>
          </a:p>
          <a:p>
            <a:pPr marL="171450"/>
            <a:r>
              <a:rPr lang="en-US" sz="600" dirty="0"/>
              <a:t>B 186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4877081" y="3089930"/>
            <a:ext cx="595070" cy="621323"/>
          </a:xfrm>
          <a:prstGeom prst="rect">
            <a:avLst/>
          </a:prstGeom>
          <a:solidFill>
            <a:srgbClr val="00C3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0</a:t>
            </a:r>
          </a:p>
          <a:p>
            <a:pPr marL="171450"/>
            <a:r>
              <a:rPr lang="en-US" sz="600" dirty="0"/>
              <a:t>G 195</a:t>
            </a:r>
          </a:p>
          <a:p>
            <a:pPr marL="171450"/>
            <a:r>
              <a:rPr lang="en-US" sz="600" dirty="0"/>
              <a:t>B 123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4877081" y="4948917"/>
            <a:ext cx="595070" cy="621323"/>
          </a:xfrm>
          <a:prstGeom prst="rect">
            <a:avLst/>
          </a:prstGeom>
          <a:solidFill>
            <a:srgbClr val="1563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Dark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21</a:t>
            </a:r>
          </a:p>
          <a:p>
            <a:pPr marL="171450"/>
            <a:r>
              <a:rPr lang="en-US" sz="600" dirty="0"/>
              <a:t>G 99</a:t>
            </a:r>
          </a:p>
          <a:p>
            <a:pPr marL="171450"/>
            <a:r>
              <a:rPr lang="en-US" sz="600" dirty="0"/>
              <a:t>B 107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877081" y="4330085"/>
            <a:ext cx="595070" cy="621323"/>
          </a:xfrm>
          <a:prstGeom prst="rect">
            <a:avLst/>
          </a:prstGeom>
          <a:solidFill>
            <a:srgbClr val="0F9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Aqua</a:t>
            </a:r>
          </a:p>
          <a:p>
            <a:pPr marL="171450"/>
            <a:r>
              <a:rPr lang="en-US" sz="600" dirty="0"/>
              <a:t>R 15</a:t>
            </a:r>
          </a:p>
          <a:p>
            <a:pPr marL="171450"/>
            <a:r>
              <a:rPr lang="en-US" sz="600" dirty="0"/>
              <a:t>G 153</a:t>
            </a:r>
          </a:p>
          <a:p>
            <a:pPr marL="171450"/>
            <a:r>
              <a:rPr lang="en-US" sz="600" dirty="0"/>
              <a:t>B 156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4877081" y="3711253"/>
            <a:ext cx="595070" cy="621323"/>
          </a:xfrm>
          <a:prstGeom prst="rect">
            <a:avLst/>
          </a:prstGeom>
          <a:solidFill>
            <a:srgbClr val="01D1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Aqua</a:t>
            </a:r>
          </a:p>
          <a:p>
            <a:pPr marL="171450"/>
            <a:r>
              <a:rPr lang="en-US" sz="600" dirty="0"/>
              <a:t>R 1</a:t>
            </a:r>
          </a:p>
          <a:p>
            <a:pPr marL="171450"/>
            <a:r>
              <a:rPr lang="en-US" sz="600" dirty="0"/>
              <a:t>G 209</a:t>
            </a:r>
          </a:p>
          <a:p>
            <a:pPr marL="171450"/>
            <a:r>
              <a:rPr lang="en-US" sz="600" dirty="0"/>
              <a:t>B 208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4282011" y="3089930"/>
            <a:ext cx="595070" cy="621323"/>
          </a:xfrm>
          <a:prstGeom prst="rect">
            <a:avLst/>
          </a:prstGeom>
          <a:solidFill>
            <a:srgbClr val="FF0C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Peach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126</a:t>
            </a:r>
          </a:p>
          <a:p>
            <a:pPr marL="171450"/>
            <a:r>
              <a:rPr lang="en-US" sz="600" dirty="0"/>
              <a:t>B 131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282011" y="3711253"/>
            <a:ext cx="595070" cy="621323"/>
          </a:xfrm>
          <a:prstGeom prst="rect">
            <a:avLst/>
          </a:prstGeom>
          <a:solidFill>
            <a:srgbClr val="CB29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Light</a:t>
            </a:r>
            <a:br>
              <a:rPr lang="en-US" sz="600" b="1" dirty="0"/>
            </a:br>
            <a:r>
              <a:rPr lang="en-US" sz="600" b="1" dirty="0"/>
              <a:t>Claret</a:t>
            </a:r>
          </a:p>
          <a:p>
            <a:pPr marL="171450"/>
            <a:r>
              <a:rPr lang="en-US" sz="600" dirty="0"/>
              <a:t>R 203</a:t>
            </a:r>
          </a:p>
          <a:p>
            <a:pPr marL="171450"/>
            <a:r>
              <a:rPr lang="en-US" sz="600" dirty="0"/>
              <a:t>G 41</a:t>
            </a:r>
          </a:p>
          <a:p>
            <a:pPr marL="171450"/>
            <a:r>
              <a:rPr lang="en-US" sz="600" dirty="0"/>
              <a:t>B 128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4282011" y="4330085"/>
            <a:ext cx="595070" cy="621323"/>
          </a:xfrm>
          <a:prstGeom prst="rect">
            <a:avLst/>
          </a:prstGeom>
          <a:solidFill>
            <a:srgbClr val="860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Claret</a:t>
            </a:r>
          </a:p>
          <a:p>
            <a:pPr marL="171450"/>
            <a:r>
              <a:rPr lang="en-US" sz="600" dirty="0"/>
              <a:t>R 134</a:t>
            </a:r>
          </a:p>
          <a:p>
            <a:pPr marL="171450"/>
            <a:r>
              <a:rPr lang="en-US" sz="600" dirty="0"/>
              <a:t>G 8</a:t>
            </a:r>
          </a:p>
          <a:p>
            <a:pPr marL="171450"/>
            <a:r>
              <a:rPr lang="en-US" sz="600" dirty="0"/>
              <a:t>B 100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2496801" y="1405970"/>
            <a:ext cx="570669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Primary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2496801" y="2285400"/>
            <a:ext cx="843180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Infographic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686941" y="1405970"/>
            <a:ext cx="753411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Secondary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3686941" y="3711253"/>
            <a:ext cx="595070" cy="621323"/>
          </a:xfrm>
          <a:prstGeom prst="rect">
            <a:avLst/>
          </a:prstGeom>
          <a:solidFill>
            <a:srgbClr val="4701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Dark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71</a:t>
            </a:r>
          </a:p>
          <a:p>
            <a:pPr marL="171450"/>
            <a:r>
              <a:rPr lang="en-US" sz="600" dirty="0"/>
              <a:t>G 1</a:t>
            </a:r>
          </a:p>
          <a:p>
            <a:pPr marL="171450"/>
            <a:r>
              <a:rPr lang="en-US" sz="600" dirty="0"/>
              <a:t>B 167</a:t>
            </a:r>
          </a:p>
        </p:txBody>
      </p:sp>
    </p:spTree>
    <p:extLst>
      <p:ext uri="{BB962C8B-B14F-4D97-AF65-F5344CB8AC3E}">
        <p14:creationId xmlns:p14="http://schemas.microsoft.com/office/powerpoint/2010/main" val="1762778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22" r:id="rId2"/>
    <p:sldLayoutId id="2147483672" r:id="rId3"/>
    <p:sldLayoutId id="2147483811" r:id="rId4"/>
    <p:sldLayoutId id="2147483781" r:id="rId5"/>
    <p:sldLayoutId id="2147483780" r:id="rId6"/>
    <p:sldLayoutId id="2147483779" r:id="rId7"/>
    <p:sldLayoutId id="2147483778" r:id="rId8"/>
    <p:sldLayoutId id="2147483733" r:id="rId9"/>
    <p:sldLayoutId id="2147483734" r:id="rId10"/>
    <p:sldLayoutId id="2147483735" r:id="rId11"/>
    <p:sldLayoutId id="2147483736" r:id="rId12"/>
    <p:sldLayoutId id="2147483785" r:id="rId13"/>
    <p:sldLayoutId id="2147483737" r:id="rId14"/>
    <p:sldLayoutId id="2147483738" r:id="rId15"/>
    <p:sldLayoutId id="2147483739" r:id="rId16"/>
    <p:sldLayoutId id="2147483740" r:id="rId17"/>
    <p:sldLayoutId id="2147483794" r:id="rId18"/>
    <p:sldLayoutId id="2147483793" r:id="rId19"/>
    <p:sldLayoutId id="2147483792" r:id="rId20"/>
    <p:sldLayoutId id="2147483787" r:id="rId21"/>
    <p:sldLayoutId id="2147483813" r:id="rId22"/>
    <p:sldLayoutId id="2147483819" r:id="rId23"/>
    <p:sldLayoutId id="2147483820" r:id="rId24"/>
    <p:sldLayoutId id="2147483821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PT" sz="2600" kern="1200">
          <a:solidFill>
            <a:schemeClr val="tx2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33363" indent="-228600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3838" algn="l" defTabSz="914400" rtl="0" eaLnBrk="1" latinLnBrk="0" hangingPunct="1">
        <a:lnSpc>
          <a:spcPts val="16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690563" indent="-233363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‒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55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pos="257" userDrawn="1">
          <p15:clr>
            <a:srgbClr val="F26B43"/>
          </p15:clr>
        </p15:guide>
        <p15:guide id="4" orient="horz" pos="4065" userDrawn="1">
          <p15:clr>
            <a:srgbClr val="F26B43"/>
          </p15:clr>
        </p15:guide>
        <p15:guide id="5" orient="horz" pos="799" userDrawn="1">
          <p15:clr>
            <a:srgbClr val="F26B43"/>
          </p15:clr>
        </p15:guide>
        <p15:guide id="6" orient="horz" pos="89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749" userDrawn="1">
          <p15:clr>
            <a:srgbClr val="F26B43"/>
          </p15:clr>
        </p15:guide>
        <p15:guide id="9" pos="3931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raphic 4">
            <a:extLst>
              <a:ext uri="{FF2B5EF4-FFF2-40B4-BE49-F238E27FC236}">
                <a16:creationId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F2EB016D-CF9A-4584-982E-40465F701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404813"/>
            <a:ext cx="11016604" cy="86360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ts val="3000"/>
              </a:lnSpc>
            </a:pPr>
            <a:r>
              <a:rPr lang="en-US" dirty="0"/>
              <a:t>Click to edit Master title style</a:t>
            </a:r>
            <a:endParaRPr lang="pt-PT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F310831-D03E-404B-934F-73B268225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067" y="1412875"/>
            <a:ext cx="11370945" cy="50403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Rectangle 5"/>
          <p:cNvSpPr/>
          <p:nvPr/>
        </p:nvSpPr>
        <p:spPr>
          <a:xfrm>
            <a:off x="12496801" y="1590548"/>
            <a:ext cx="595070" cy="621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Capgemini Blue</a:t>
            </a:r>
          </a:p>
          <a:p>
            <a:pPr marL="171450"/>
            <a:r>
              <a:rPr lang="en-US" sz="600" dirty="0"/>
              <a:t>R 0</a:t>
            </a:r>
          </a:p>
          <a:p>
            <a:pPr marL="171450"/>
            <a:r>
              <a:rPr lang="en-US" sz="600" dirty="0"/>
              <a:t>G 112</a:t>
            </a:r>
          </a:p>
          <a:p>
            <a:pPr marL="171450"/>
            <a:r>
              <a:rPr lang="en-US" sz="600" dirty="0"/>
              <a:t>B 173</a:t>
            </a:r>
          </a:p>
        </p:txBody>
      </p:sp>
      <p:sp>
        <p:nvSpPr>
          <p:cNvPr id="7" name="Rectangle 6"/>
          <p:cNvSpPr/>
          <p:nvPr/>
        </p:nvSpPr>
        <p:spPr>
          <a:xfrm>
            <a:off x="13091871" y="1590548"/>
            <a:ext cx="595070" cy="6213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Vibrant</a:t>
            </a:r>
            <a:br>
              <a:rPr lang="en-US" sz="600" b="1" dirty="0"/>
            </a:br>
            <a:r>
              <a:rPr lang="en-US" sz="600" b="1" dirty="0"/>
              <a:t>Blue</a:t>
            </a:r>
          </a:p>
          <a:p>
            <a:pPr marL="171450"/>
            <a:r>
              <a:rPr lang="en-US" sz="600" dirty="0"/>
              <a:t>R 18</a:t>
            </a:r>
          </a:p>
          <a:p>
            <a:pPr marL="171450"/>
            <a:r>
              <a:rPr lang="en-US" sz="600" dirty="0"/>
              <a:t>G 171</a:t>
            </a:r>
          </a:p>
          <a:p>
            <a:pPr marL="171450"/>
            <a:r>
              <a:rPr lang="en-US" sz="600" dirty="0"/>
              <a:t>B 219</a:t>
            </a:r>
          </a:p>
        </p:txBody>
      </p:sp>
      <p:sp>
        <p:nvSpPr>
          <p:cNvPr id="8" name="Rectangle 7"/>
          <p:cNvSpPr/>
          <p:nvPr/>
        </p:nvSpPr>
        <p:spPr>
          <a:xfrm>
            <a:off x="13686941" y="1590548"/>
            <a:ext cx="595070" cy="62132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Deep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43</a:t>
            </a:r>
          </a:p>
          <a:p>
            <a:pPr marL="171450"/>
            <a:r>
              <a:rPr lang="en-US" sz="600" dirty="0"/>
              <a:t>G 10</a:t>
            </a:r>
          </a:p>
          <a:p>
            <a:pPr marL="171450"/>
            <a:r>
              <a:rPr lang="en-US" sz="600" dirty="0"/>
              <a:t>B 61</a:t>
            </a:r>
          </a:p>
        </p:txBody>
      </p:sp>
      <p:sp>
        <p:nvSpPr>
          <p:cNvPr id="9" name="Rectangle 8"/>
          <p:cNvSpPr/>
          <p:nvPr/>
        </p:nvSpPr>
        <p:spPr>
          <a:xfrm>
            <a:off x="14282011" y="1590548"/>
            <a:ext cx="595070" cy="6213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Tech</a:t>
            </a:r>
            <a:br>
              <a:rPr lang="en-US" sz="600" b="1" dirty="0"/>
            </a:br>
            <a:r>
              <a:rPr lang="en-US" sz="600" b="1" dirty="0"/>
              <a:t>Red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48</a:t>
            </a:r>
          </a:p>
          <a:p>
            <a:pPr marL="171450"/>
            <a:r>
              <a:rPr lang="en-US" sz="600" dirty="0"/>
              <a:t>B 76</a:t>
            </a:r>
          </a:p>
        </p:txBody>
      </p:sp>
      <p:sp>
        <p:nvSpPr>
          <p:cNvPr id="10" name="Rectangle 9"/>
          <p:cNvSpPr/>
          <p:nvPr/>
        </p:nvSpPr>
        <p:spPr>
          <a:xfrm>
            <a:off x="14877081" y="1590548"/>
            <a:ext cx="595070" cy="6213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Zest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149</a:t>
            </a:r>
          </a:p>
          <a:p>
            <a:pPr marL="171450"/>
            <a:r>
              <a:rPr lang="en-US" sz="600" dirty="0"/>
              <a:t>G 230</a:t>
            </a:r>
          </a:p>
          <a:p>
            <a:pPr marL="171450"/>
            <a:r>
              <a:rPr lang="en-US" sz="600" dirty="0"/>
              <a:t>B 22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2496801" y="2468607"/>
            <a:ext cx="595070" cy="621323"/>
          </a:xfrm>
          <a:prstGeom prst="rect">
            <a:avLst/>
          </a:prstGeom>
          <a:solidFill>
            <a:srgbClr val="80B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58738">
              <a:spcAft>
                <a:spcPts val="400"/>
              </a:spcAft>
            </a:pPr>
            <a:r>
              <a:rPr lang="en-US" sz="600" b="1" dirty="0"/>
              <a:t>Capgemini Blue</a:t>
            </a:r>
            <a:r>
              <a:rPr lang="en-US" sz="600" dirty="0"/>
              <a:t> (-50%)</a:t>
            </a:r>
          </a:p>
          <a:p>
            <a:pPr marL="171450"/>
            <a:r>
              <a:rPr lang="en-US" sz="600" dirty="0"/>
              <a:t>R 128</a:t>
            </a:r>
          </a:p>
          <a:p>
            <a:pPr marL="171450"/>
            <a:r>
              <a:rPr lang="en-US" sz="600" dirty="0"/>
              <a:t>G 184</a:t>
            </a:r>
          </a:p>
          <a:p>
            <a:pPr marL="171450"/>
            <a:r>
              <a:rPr lang="en-US" sz="600" dirty="0"/>
              <a:t>B 214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091871" y="2468607"/>
            <a:ext cx="595070" cy="621323"/>
          </a:xfrm>
          <a:prstGeom prst="rect">
            <a:avLst/>
          </a:prstGeom>
          <a:solidFill>
            <a:srgbClr val="88D5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58738">
              <a:spcAft>
                <a:spcPts val="400"/>
              </a:spcAft>
            </a:pPr>
            <a:r>
              <a:rPr lang="en-US" sz="600" b="1" dirty="0"/>
              <a:t>Vibrant</a:t>
            </a:r>
            <a:br>
              <a:rPr lang="en-US" sz="600" b="1" dirty="0"/>
            </a:br>
            <a:r>
              <a:rPr lang="en-US" sz="600" b="1" dirty="0"/>
              <a:t>Blue</a:t>
            </a:r>
            <a:r>
              <a:rPr lang="en-US" sz="600" dirty="0"/>
              <a:t> (-50%)</a:t>
            </a:r>
          </a:p>
          <a:p>
            <a:pPr marL="171450"/>
            <a:r>
              <a:rPr lang="en-US" sz="600" dirty="0"/>
              <a:t>R 136</a:t>
            </a:r>
          </a:p>
          <a:p>
            <a:pPr marL="171450"/>
            <a:r>
              <a:rPr lang="en-US" sz="600" dirty="0"/>
              <a:t>G 213</a:t>
            </a:r>
          </a:p>
          <a:p>
            <a:pPr marL="171450"/>
            <a:r>
              <a:rPr lang="en-US" sz="600" dirty="0"/>
              <a:t>B 237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3686941" y="2468607"/>
            <a:ext cx="595070" cy="621323"/>
          </a:xfrm>
          <a:prstGeom prst="rect">
            <a:avLst/>
          </a:prstGeom>
          <a:solidFill>
            <a:srgbClr val="6D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109</a:t>
            </a:r>
          </a:p>
          <a:p>
            <a:pPr marL="171450"/>
            <a:r>
              <a:rPr lang="en-US" sz="600" dirty="0"/>
              <a:t>G 100</a:t>
            </a:r>
          </a:p>
          <a:p>
            <a:pPr marL="171450"/>
            <a:r>
              <a:rPr lang="en-US" sz="600" dirty="0"/>
              <a:t>B 204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4282011" y="2468607"/>
            <a:ext cx="595070" cy="621323"/>
          </a:xfrm>
          <a:prstGeom prst="rect">
            <a:avLst/>
          </a:prstGeom>
          <a:solidFill>
            <a:srgbClr val="FF63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Orange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99</a:t>
            </a:r>
          </a:p>
          <a:p>
            <a:pPr marL="171450"/>
            <a:r>
              <a:rPr lang="en-US" sz="600" dirty="0"/>
              <a:t>B 39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4877081" y="2468607"/>
            <a:ext cx="595070" cy="621323"/>
          </a:xfrm>
          <a:prstGeom prst="rect">
            <a:avLst/>
          </a:prstGeom>
          <a:solidFill>
            <a:srgbClr val="C8F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200</a:t>
            </a:r>
          </a:p>
          <a:p>
            <a:pPr marL="171450"/>
            <a:r>
              <a:rPr lang="en-US" sz="600" dirty="0"/>
              <a:t>G 255</a:t>
            </a:r>
          </a:p>
          <a:p>
            <a:pPr marL="171450"/>
            <a:r>
              <a:rPr lang="en-US" sz="600" dirty="0"/>
              <a:t>B 22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3686941" y="3089930"/>
            <a:ext cx="595070" cy="621323"/>
          </a:xfrm>
          <a:prstGeom prst="rect">
            <a:avLst/>
          </a:prstGeom>
          <a:solidFill>
            <a:srgbClr val="7E39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126</a:t>
            </a:r>
          </a:p>
          <a:p>
            <a:pPr marL="171450"/>
            <a:r>
              <a:rPr lang="en-US" sz="600" dirty="0"/>
              <a:t>G 57</a:t>
            </a:r>
          </a:p>
          <a:p>
            <a:pPr marL="171450"/>
            <a:r>
              <a:rPr lang="en-US" sz="600" dirty="0"/>
              <a:t>B 186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4877081" y="3089930"/>
            <a:ext cx="595070" cy="621323"/>
          </a:xfrm>
          <a:prstGeom prst="rect">
            <a:avLst/>
          </a:prstGeom>
          <a:solidFill>
            <a:srgbClr val="00C3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0</a:t>
            </a:r>
          </a:p>
          <a:p>
            <a:pPr marL="171450"/>
            <a:r>
              <a:rPr lang="en-US" sz="600" dirty="0"/>
              <a:t>G 195</a:t>
            </a:r>
          </a:p>
          <a:p>
            <a:pPr marL="171450"/>
            <a:r>
              <a:rPr lang="en-US" sz="600" dirty="0"/>
              <a:t>B 123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4877081" y="4948917"/>
            <a:ext cx="595070" cy="621323"/>
          </a:xfrm>
          <a:prstGeom prst="rect">
            <a:avLst/>
          </a:prstGeom>
          <a:solidFill>
            <a:srgbClr val="1563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Dark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21</a:t>
            </a:r>
          </a:p>
          <a:p>
            <a:pPr marL="171450"/>
            <a:r>
              <a:rPr lang="en-US" sz="600" dirty="0"/>
              <a:t>G 99</a:t>
            </a:r>
          </a:p>
          <a:p>
            <a:pPr marL="171450"/>
            <a:r>
              <a:rPr lang="en-US" sz="600" dirty="0"/>
              <a:t>B 107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877081" y="4330085"/>
            <a:ext cx="595070" cy="621323"/>
          </a:xfrm>
          <a:prstGeom prst="rect">
            <a:avLst/>
          </a:prstGeom>
          <a:solidFill>
            <a:srgbClr val="0F9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Aqua</a:t>
            </a:r>
          </a:p>
          <a:p>
            <a:pPr marL="171450"/>
            <a:r>
              <a:rPr lang="en-US" sz="600" dirty="0"/>
              <a:t>R 15</a:t>
            </a:r>
          </a:p>
          <a:p>
            <a:pPr marL="171450"/>
            <a:r>
              <a:rPr lang="en-US" sz="600" dirty="0"/>
              <a:t>G 153</a:t>
            </a:r>
          </a:p>
          <a:p>
            <a:pPr marL="171450"/>
            <a:r>
              <a:rPr lang="en-US" sz="600" dirty="0"/>
              <a:t>B 156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4877081" y="3711253"/>
            <a:ext cx="595070" cy="621323"/>
          </a:xfrm>
          <a:prstGeom prst="rect">
            <a:avLst/>
          </a:prstGeom>
          <a:solidFill>
            <a:srgbClr val="01D1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Aqua</a:t>
            </a:r>
          </a:p>
          <a:p>
            <a:pPr marL="171450"/>
            <a:r>
              <a:rPr lang="en-US" sz="600" dirty="0"/>
              <a:t>R 1</a:t>
            </a:r>
          </a:p>
          <a:p>
            <a:pPr marL="171450"/>
            <a:r>
              <a:rPr lang="en-US" sz="600" dirty="0"/>
              <a:t>G 209</a:t>
            </a:r>
          </a:p>
          <a:p>
            <a:pPr marL="171450"/>
            <a:r>
              <a:rPr lang="en-US" sz="600" dirty="0"/>
              <a:t>B 208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4282011" y="3089930"/>
            <a:ext cx="595070" cy="621323"/>
          </a:xfrm>
          <a:prstGeom prst="rect">
            <a:avLst/>
          </a:prstGeom>
          <a:solidFill>
            <a:srgbClr val="FF0C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Peach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126</a:t>
            </a:r>
          </a:p>
          <a:p>
            <a:pPr marL="171450"/>
            <a:r>
              <a:rPr lang="en-US" sz="600" dirty="0"/>
              <a:t>B 131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282011" y="3711253"/>
            <a:ext cx="595070" cy="621323"/>
          </a:xfrm>
          <a:prstGeom prst="rect">
            <a:avLst/>
          </a:prstGeom>
          <a:solidFill>
            <a:srgbClr val="CB29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Light</a:t>
            </a:r>
            <a:br>
              <a:rPr lang="en-US" sz="600" b="1" dirty="0"/>
            </a:br>
            <a:r>
              <a:rPr lang="en-US" sz="600" b="1" dirty="0"/>
              <a:t>Claret</a:t>
            </a:r>
          </a:p>
          <a:p>
            <a:pPr marL="171450"/>
            <a:r>
              <a:rPr lang="en-US" sz="600" dirty="0"/>
              <a:t>R 203</a:t>
            </a:r>
          </a:p>
          <a:p>
            <a:pPr marL="171450"/>
            <a:r>
              <a:rPr lang="en-US" sz="600" dirty="0"/>
              <a:t>G 41</a:t>
            </a:r>
          </a:p>
          <a:p>
            <a:pPr marL="171450"/>
            <a:r>
              <a:rPr lang="en-US" sz="600" dirty="0"/>
              <a:t>B 128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4282011" y="4330085"/>
            <a:ext cx="595070" cy="621323"/>
          </a:xfrm>
          <a:prstGeom prst="rect">
            <a:avLst/>
          </a:prstGeom>
          <a:solidFill>
            <a:srgbClr val="860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Claret</a:t>
            </a:r>
          </a:p>
          <a:p>
            <a:pPr marL="171450"/>
            <a:r>
              <a:rPr lang="en-US" sz="600" dirty="0"/>
              <a:t>R 134</a:t>
            </a:r>
          </a:p>
          <a:p>
            <a:pPr marL="171450"/>
            <a:r>
              <a:rPr lang="en-US" sz="600" dirty="0"/>
              <a:t>G 8</a:t>
            </a:r>
          </a:p>
          <a:p>
            <a:pPr marL="171450"/>
            <a:r>
              <a:rPr lang="en-US" sz="600" dirty="0"/>
              <a:t>B 100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2496801" y="1405970"/>
            <a:ext cx="570669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Primary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2496801" y="2285400"/>
            <a:ext cx="843180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Infographic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3686941" y="1405970"/>
            <a:ext cx="753411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Secondary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3686941" y="3711253"/>
            <a:ext cx="595070" cy="621323"/>
          </a:xfrm>
          <a:prstGeom prst="rect">
            <a:avLst/>
          </a:prstGeom>
          <a:solidFill>
            <a:srgbClr val="4701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Dark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71</a:t>
            </a:r>
          </a:p>
          <a:p>
            <a:pPr marL="171450"/>
            <a:r>
              <a:rPr lang="en-US" sz="600" dirty="0"/>
              <a:t>G 1</a:t>
            </a:r>
          </a:p>
          <a:p>
            <a:pPr marL="171450"/>
            <a:r>
              <a:rPr lang="en-US" sz="600" dirty="0"/>
              <a:t>B 167</a:t>
            </a:r>
          </a:p>
        </p:txBody>
      </p:sp>
    </p:spTree>
    <p:extLst>
      <p:ext uri="{BB962C8B-B14F-4D97-AF65-F5344CB8AC3E}">
        <p14:creationId xmlns:p14="http://schemas.microsoft.com/office/powerpoint/2010/main" val="321207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43" r:id="rId2"/>
    <p:sldLayoutId id="2147483812" r:id="rId3"/>
    <p:sldLayoutId id="2147483744" r:id="rId4"/>
    <p:sldLayoutId id="2147483745" r:id="rId5"/>
    <p:sldLayoutId id="2147483746" r:id="rId6"/>
    <p:sldLayoutId id="2147483747" r:id="rId7"/>
    <p:sldLayoutId id="214748379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31775" indent="-228600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63550" indent="-231775" algn="l" defTabSz="914400" rtl="0" eaLnBrk="1" latinLnBrk="0" hangingPunct="1">
        <a:lnSpc>
          <a:spcPts val="16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682625" indent="-219075" algn="l" defTabSz="914400" rtl="0" eaLnBrk="1" latinLnBrk="0" hangingPunct="1">
        <a:lnSpc>
          <a:spcPts val="14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‒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55" userDrawn="1">
          <p15:clr>
            <a:srgbClr val="F26B43"/>
          </p15:clr>
        </p15:guide>
        <p15:guide id="2" pos="257" userDrawn="1">
          <p15:clr>
            <a:srgbClr val="F26B43"/>
          </p15:clr>
        </p15:guide>
        <p15:guide id="3" pos="7423" userDrawn="1">
          <p15:clr>
            <a:srgbClr val="F26B43"/>
          </p15:clr>
        </p15:guide>
        <p15:guide id="4" orient="horz" pos="4065" userDrawn="1">
          <p15:clr>
            <a:srgbClr val="F26B43"/>
          </p15:clr>
        </p15:guide>
        <p15:guide id="5" orient="horz" pos="799" userDrawn="1">
          <p15:clr>
            <a:srgbClr val="F26B43"/>
          </p15:clr>
        </p15:guide>
        <p15:guide id="6" orient="horz" pos="89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749" userDrawn="1">
          <p15:clr>
            <a:srgbClr val="F26B43"/>
          </p15:clr>
        </p15:guide>
        <p15:guide id="9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3.w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ore.rasa.ai/installation.html" TargetMode="External"/><Relationship Id="rId2" Type="http://schemas.openxmlformats.org/officeDocument/2006/relationships/hyperlink" Target="https://nlu.rasa.ai/installation.html" TargetMode="External"/><Relationship Id="rId1" Type="http://schemas.openxmlformats.org/officeDocument/2006/relationships/slideLayout" Target="../slideLayouts/slideLayout34.xml"/><Relationship Id="rId5" Type="http://schemas.openxmlformats.org/officeDocument/2006/relationships/hyperlink" Target="https://rasahq.github.io/rasa-nlu-trainer/" TargetMode="External"/><Relationship Id="rId4" Type="http://schemas.openxmlformats.org/officeDocument/2006/relationships/hyperlink" Target="https://blog.spg.ai/build-a-chatbot-with-rasa-nlu-dc2bfb55edb2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4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DAD4CD6-0D42-4B53-A553-167F9F3595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91944" y="4157668"/>
            <a:ext cx="6192069" cy="1079500"/>
          </a:xfrm>
        </p:spPr>
        <p:txBody>
          <a:bodyPr/>
          <a:lstStyle/>
          <a:p>
            <a:r>
              <a:rPr lang="en-US" dirty="0"/>
              <a:t>Chat Bots Pilot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9B4E149-2582-4289-A77E-932BC6D661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dirty="0"/>
              <a:t>GE Aviation, Sunil S</a:t>
            </a:r>
          </a:p>
        </p:txBody>
      </p:sp>
      <p:pic>
        <p:nvPicPr>
          <p:cNvPr id="5122" name="Picture 2" descr="Related image">
            <a:extLst>
              <a:ext uri="{FF2B5EF4-FFF2-40B4-BE49-F238E27FC236}">
                <a16:creationId xmlns:a16="http://schemas.microsoft.com/office/drawing/2014/main" id="{C4B709A5-D8CF-49A8-BC78-415C3DBBB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4232" y="548680"/>
            <a:ext cx="3744416" cy="18722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6015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536813" y="21266"/>
            <a:ext cx="9119757" cy="950284"/>
          </a:xfrm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Contents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420592" y="6482705"/>
            <a:ext cx="1350819" cy="226714"/>
          </a:xfrm>
        </p:spPr>
        <p:txBody>
          <a:bodyPr anchor="ctr" anchorCtr="0"/>
          <a:lstStyle/>
          <a:p>
            <a:pPr algn="ctr"/>
            <a:r>
              <a:rPr lang="en-US" sz="800" b="1"/>
              <a:t>Capgemini Internal</a:t>
            </a:r>
          </a:p>
        </p:txBody>
      </p:sp>
      <p:sp>
        <p:nvSpPr>
          <p:cNvPr id="6" name="Rectangle 5"/>
          <p:cNvSpPr/>
          <p:nvPr/>
        </p:nvSpPr>
        <p:spPr>
          <a:xfrm>
            <a:off x="1947464" y="2240389"/>
            <a:ext cx="8283808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b="1" dirty="0">
                <a:solidFill>
                  <a:srgbClr val="000000"/>
                </a:solidFill>
                <a:latin typeface="Candara" panose="020E0502030303020204" pitchFamily="34" charset="0"/>
              </a:rPr>
              <a:t>Steps to Install </a:t>
            </a:r>
            <a:r>
              <a:rPr lang="en-US" sz="2000" b="1" dirty="0">
                <a:solidFill>
                  <a:srgbClr val="000000"/>
                </a:solidFill>
                <a:latin typeface="Candara" panose="020E0502030303020204" pitchFamily="34" charset="0"/>
                <a:sym typeface="Wingdings" panose="05000000000000000000" pitchFamily="2" charset="2"/>
              </a:rPr>
              <a:t> Slide 3</a:t>
            </a:r>
            <a:endParaRPr lang="en-US" sz="2000" b="1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b="1" dirty="0">
                <a:solidFill>
                  <a:srgbClr val="000000"/>
                </a:solidFill>
                <a:latin typeface="Candara" panose="020E0502030303020204" pitchFamily="34" charset="0"/>
              </a:rPr>
              <a:t>Steps to create training dataset </a:t>
            </a:r>
            <a:r>
              <a:rPr lang="en-US" sz="2000" b="1" dirty="0">
                <a:solidFill>
                  <a:srgbClr val="000000"/>
                </a:solidFill>
                <a:latin typeface="Candara" panose="020E0502030303020204" pitchFamily="34" charset="0"/>
                <a:sym typeface="Wingdings" panose="05000000000000000000" pitchFamily="2" charset="2"/>
              </a:rPr>
              <a:t> Slide 4 – 11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b="1" dirty="0">
                <a:solidFill>
                  <a:srgbClr val="000000"/>
                </a:solidFill>
                <a:latin typeface="Candara" panose="020E0502030303020204" pitchFamily="34" charset="0"/>
                <a:sym typeface="Wingdings" panose="05000000000000000000" pitchFamily="2" charset="2"/>
              </a:rPr>
              <a:t>Programmatic changes  Slide 12 – 14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b="1" dirty="0">
                <a:solidFill>
                  <a:srgbClr val="000000"/>
                </a:solidFill>
                <a:latin typeface="Candara" panose="020E0502030303020204" pitchFamily="34" charset="0"/>
              </a:rPr>
              <a:t>Running RASA NLU server </a:t>
            </a:r>
            <a:r>
              <a:rPr lang="en-US" sz="2000" b="1" dirty="0">
                <a:solidFill>
                  <a:srgbClr val="000000"/>
                </a:solidFill>
                <a:latin typeface="Candara" panose="020E0502030303020204" pitchFamily="34" charset="0"/>
                <a:sym typeface="Wingdings" panose="05000000000000000000" pitchFamily="2" charset="2"/>
              </a:rPr>
              <a:t> Slide 15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b="1" dirty="0">
                <a:solidFill>
                  <a:srgbClr val="000000"/>
                </a:solidFill>
                <a:latin typeface="Candara" panose="020E0502030303020204" pitchFamily="34" charset="0"/>
                <a:sym typeface="Wingdings" panose="05000000000000000000" pitchFamily="2" charset="2"/>
              </a:rPr>
              <a:t>Running UI agent  Slide 16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b="1" dirty="0">
                <a:solidFill>
                  <a:srgbClr val="000000"/>
                </a:solidFill>
                <a:latin typeface="Candara" panose="020E0502030303020204" pitchFamily="34" charset="0"/>
                <a:sym typeface="Wingdings" panose="05000000000000000000" pitchFamily="2" charset="2"/>
              </a:rPr>
              <a:t>References  Slide 17</a:t>
            </a:r>
            <a:endParaRPr lang="en-US" sz="2000" b="1" dirty="0">
              <a:solidFill>
                <a:srgbClr val="000000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081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536813" y="21266"/>
            <a:ext cx="9119757" cy="950284"/>
          </a:xfrm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Steps to Install RASA NLU on Windows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896888" y="6586662"/>
            <a:ext cx="2063208" cy="226714"/>
          </a:xfrm>
        </p:spPr>
        <p:txBody>
          <a:bodyPr anchor="ctr" anchorCtr="0"/>
          <a:lstStyle/>
          <a:p>
            <a:pPr algn="ctr"/>
            <a:r>
              <a:rPr lang="en-US" sz="1000" b="1" dirty="0"/>
              <a:t>Capgemini Internal</a:t>
            </a:r>
          </a:p>
        </p:txBody>
      </p:sp>
      <p:sp>
        <p:nvSpPr>
          <p:cNvPr id="2" name="Rectangle 1"/>
          <p:cNvSpPr/>
          <p:nvPr/>
        </p:nvSpPr>
        <p:spPr>
          <a:xfrm>
            <a:off x="623392" y="1124744"/>
            <a:ext cx="7460904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Run below commands from a command prompt one after the other (This will </a:t>
            </a:r>
            <a:r>
              <a:rPr lang="en-US" sz="14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Instal</a:t>
            </a: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 RASA NLU with </a:t>
            </a:r>
            <a:r>
              <a:rPr lang="en-US" sz="14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spaCy+sklearn</a:t>
            </a: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 pipeline)</a:t>
            </a:r>
          </a:p>
          <a:p>
            <a:pPr marL="478878" lvl="2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pip </a:t>
            </a:r>
            <a:r>
              <a:rPr lang="en-US" sz="1400" dirty="0" err="1">
                <a:solidFill>
                  <a:srgbClr val="000000"/>
                </a:solidFill>
                <a:latin typeface="Candara" panose="020E0502030303020204" pitchFamily="34" charset="0"/>
              </a:rPr>
              <a:t>instal</a:t>
            </a: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ndara" panose="020E0502030303020204" pitchFamily="34" charset="0"/>
              </a:rPr>
              <a:t>rasa_nlu</a:t>
            </a: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[spacy]</a:t>
            </a:r>
          </a:p>
          <a:p>
            <a:pPr marL="478878" lvl="2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python -m spacy download </a:t>
            </a:r>
            <a:r>
              <a:rPr lang="en-US" sz="1400" dirty="0" err="1">
                <a:solidFill>
                  <a:srgbClr val="000000"/>
                </a:solidFill>
                <a:latin typeface="Candara" panose="020E0502030303020204" pitchFamily="34" charset="0"/>
              </a:rPr>
              <a:t>en_core_web_md</a:t>
            </a:r>
            <a:endParaRPr lang="en-US" sz="1400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478878" lvl="2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python  -m spacy link </a:t>
            </a:r>
            <a:r>
              <a:rPr lang="en-US" sz="1400" dirty="0" err="1">
                <a:solidFill>
                  <a:srgbClr val="000000"/>
                </a:solidFill>
                <a:latin typeface="Candara" panose="020E0502030303020204" pitchFamily="34" charset="0"/>
              </a:rPr>
              <a:t>en_core_web_md</a:t>
            </a: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ndara" panose="020E0502030303020204" pitchFamily="34" charset="0"/>
              </a:rPr>
              <a:t>en</a:t>
            </a:r>
            <a:endParaRPr lang="en-US" sz="1400" dirty="0">
              <a:solidFill>
                <a:srgbClr val="000000"/>
              </a:solidFill>
              <a:latin typeface="Candara" panose="020E0502030303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23392" y="2805692"/>
            <a:ext cx="7460904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Note:- 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Pre requisite: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Python should be installed along with pip.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In case if you are facing error while installing</a:t>
            </a:r>
          </a:p>
          <a:p>
            <a:pPr marL="228600" indent="-228600">
              <a:spcBef>
                <a:spcPts val="600"/>
              </a:spcBef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Try installing pywin32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	pip install pypiwin32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2. If required install Visual C++ </a:t>
            </a:r>
            <a:r>
              <a:rPr lang="en-US" sz="1400" dirty="0" err="1">
                <a:solidFill>
                  <a:srgbClr val="000000"/>
                </a:solidFill>
                <a:latin typeface="Candara" panose="020E0502030303020204" pitchFamily="34" charset="0"/>
              </a:rPr>
              <a:t>buildtools</a:t>
            </a:r>
            <a:endParaRPr lang="en-US" sz="1400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3. For UI 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	pip install flask</a:t>
            </a:r>
          </a:p>
        </p:txBody>
      </p:sp>
      <p:sp>
        <p:nvSpPr>
          <p:cNvPr id="8" name="Rectangle 7"/>
          <p:cNvSpPr/>
          <p:nvPr/>
        </p:nvSpPr>
        <p:spPr>
          <a:xfrm>
            <a:off x="623392" y="5503584"/>
            <a:ext cx="746090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Ref:-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https://nlu.rasa.ai/installation.html#best-for-most-spacy-sklearn</a:t>
            </a:r>
          </a:p>
        </p:txBody>
      </p:sp>
    </p:spTree>
    <p:extLst>
      <p:ext uri="{BB962C8B-B14F-4D97-AF65-F5344CB8AC3E}">
        <p14:creationId xmlns:p14="http://schemas.microsoft.com/office/powerpoint/2010/main" val="2852427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Steps to create training dataset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63352" y="1083608"/>
            <a:ext cx="10513168" cy="1913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For the Question and Answers, you need to identify Intent and Entity for each question</a:t>
            </a:r>
          </a:p>
          <a:p>
            <a:pPr marL="650328" lvl="1" indent="-171450"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Intent – This tells us what the user would like to do. </a:t>
            </a:r>
            <a:r>
              <a:rPr lang="en-US" sz="1400" dirty="0" err="1">
                <a:solidFill>
                  <a:srgbClr val="000000"/>
                </a:solidFill>
                <a:latin typeface="Candara" panose="020E0502030303020204" pitchFamily="34" charset="0"/>
              </a:rPr>
              <a:t>i.e</a:t>
            </a: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 Intention of the question.</a:t>
            </a:r>
          </a:p>
          <a:p>
            <a:pPr marL="1437728" lvl="2" indent="-171450">
              <a:spcBef>
                <a:spcPts val="600"/>
              </a:spcBef>
            </a:pPr>
            <a:r>
              <a:rPr lang="en-US" dirty="0" err="1">
                <a:solidFill>
                  <a:srgbClr val="000000"/>
                </a:solidFill>
                <a:latin typeface="Candara" panose="020E0502030303020204" pitchFamily="34" charset="0"/>
              </a:rPr>
              <a:t>Eg</a:t>
            </a:r>
            <a:r>
              <a:rPr lang="en-US" dirty="0">
                <a:solidFill>
                  <a:srgbClr val="000000"/>
                </a:solidFill>
                <a:latin typeface="Candara" panose="020E0502030303020204" pitchFamily="34" charset="0"/>
              </a:rPr>
              <a:t>: Raise a complaint, service request, </a:t>
            </a:r>
            <a:r>
              <a:rPr lang="en-US" dirty="0" err="1">
                <a:solidFill>
                  <a:srgbClr val="000000"/>
                </a:solidFill>
                <a:latin typeface="Candara" panose="020E0502030303020204" pitchFamily="34" charset="0"/>
              </a:rPr>
              <a:t>etc</a:t>
            </a:r>
            <a:endParaRPr lang="en-US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650328" lvl="1" indent="-171450"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Entity – These are the attributes which gives details of the question. </a:t>
            </a:r>
            <a:r>
              <a:rPr lang="en-US" sz="1400" dirty="0" err="1">
                <a:solidFill>
                  <a:srgbClr val="000000"/>
                </a:solidFill>
                <a:latin typeface="Candara" panose="020E0502030303020204" pitchFamily="34" charset="0"/>
              </a:rPr>
              <a:t>i.e</a:t>
            </a: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 keywords within the question</a:t>
            </a:r>
          </a:p>
          <a:p>
            <a:pPr marL="1437728" lvl="2" indent="-171450">
              <a:spcBef>
                <a:spcPts val="600"/>
              </a:spcBef>
            </a:pPr>
            <a:r>
              <a:rPr lang="en-US" dirty="0" err="1">
                <a:solidFill>
                  <a:srgbClr val="000000"/>
                </a:solidFill>
                <a:latin typeface="Candara" panose="020E0502030303020204" pitchFamily="34" charset="0"/>
              </a:rPr>
              <a:t>Eg</a:t>
            </a:r>
            <a:r>
              <a:rPr lang="en-US" dirty="0">
                <a:solidFill>
                  <a:srgbClr val="000000"/>
                </a:solidFill>
                <a:latin typeface="Candara" panose="020E0502030303020204" pitchFamily="34" charset="0"/>
              </a:rPr>
              <a:t>: Internet down, Password reset, </a:t>
            </a:r>
            <a:r>
              <a:rPr lang="en-US" dirty="0" err="1">
                <a:solidFill>
                  <a:srgbClr val="000000"/>
                </a:solidFill>
                <a:latin typeface="Candara" panose="020E0502030303020204" pitchFamily="34" charset="0"/>
              </a:rPr>
              <a:t>etc</a:t>
            </a:r>
            <a:endParaRPr lang="en-US" dirty="0">
              <a:solidFill>
                <a:srgbClr val="000000"/>
              </a:solidFill>
              <a:latin typeface="Candara" panose="020E0502030303020204" pitchFamily="34" charset="0"/>
            </a:endParaRP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263352" y="3092304"/>
            <a:ext cx="10513168" cy="2773818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Example 1</a:t>
            </a: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:-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Question : </a:t>
            </a:r>
            <a:r>
              <a:rPr lang="en-US" sz="12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FieldVision</a:t>
            </a: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 Work Country Missing Issue?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Answer: </a:t>
            </a:r>
            <a:r>
              <a:rPr lang="en-IN" sz="1200" dirty="0">
                <a:solidFill>
                  <a:srgbClr val="000000"/>
                </a:solidFill>
                <a:latin typeface="Candara" panose="020E0502030303020204" pitchFamily="34" charset="0"/>
              </a:rPr>
              <a:t>The country values were passing through as null to the CGE. This is because valid equipment IDs were not aligned to the project in </a:t>
            </a:r>
            <a:r>
              <a:rPr lang="en-IN" sz="1200" dirty="0" err="1">
                <a:solidFill>
                  <a:srgbClr val="000000"/>
                </a:solidFill>
                <a:latin typeface="Candara" panose="020E0502030303020204" pitchFamily="34" charset="0"/>
              </a:rPr>
              <a:t>ServiceMax</a:t>
            </a:r>
            <a:r>
              <a:rPr lang="en-IN" sz="1200" dirty="0">
                <a:solidFill>
                  <a:srgbClr val="000000"/>
                </a:solidFill>
                <a:latin typeface="Candara" panose="020E0502030303020204" pitchFamily="34" charset="0"/>
              </a:rPr>
              <a:t>, and so </a:t>
            </a:r>
            <a:r>
              <a:rPr lang="en-IN" sz="1200" dirty="0" err="1">
                <a:solidFill>
                  <a:srgbClr val="000000"/>
                </a:solidFill>
                <a:latin typeface="Candara" panose="020E0502030303020204" pitchFamily="34" charset="0"/>
              </a:rPr>
              <a:t>ServiceMax</a:t>
            </a:r>
            <a:r>
              <a:rPr lang="en-IN" sz="1200" dirty="0">
                <a:solidFill>
                  <a:srgbClr val="000000"/>
                </a:solidFill>
                <a:latin typeface="Candara" panose="020E0502030303020204" pitchFamily="34" charset="0"/>
              </a:rPr>
              <a:t> sent down null values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IN" sz="1200" dirty="0">
                <a:solidFill>
                  <a:srgbClr val="000000"/>
                </a:solidFill>
                <a:latin typeface="Candara" panose="020E0502030303020204" pitchFamily="34" charset="0"/>
              </a:rPr>
              <a:t>Here, The intent of the question can be classified as “data issue”, and the entities can be “</a:t>
            </a:r>
            <a:r>
              <a:rPr lang="en-IN" sz="1200" dirty="0" err="1">
                <a:solidFill>
                  <a:srgbClr val="000000"/>
                </a:solidFill>
                <a:latin typeface="Candara" panose="020E0502030303020204" pitchFamily="34" charset="0"/>
              </a:rPr>
              <a:t>FieldVision</a:t>
            </a:r>
            <a:r>
              <a:rPr lang="en-IN" sz="1200" dirty="0">
                <a:solidFill>
                  <a:srgbClr val="000000"/>
                </a:solidFill>
                <a:latin typeface="Candara" panose="020E0502030303020204" pitchFamily="34" charset="0"/>
              </a:rPr>
              <a:t>”, “Country Missing”, “Missing Issue”…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Example 2</a:t>
            </a:r>
            <a:r>
              <a:rPr lang="en-US" sz="1400" dirty="0">
                <a:solidFill>
                  <a:srgbClr val="000000"/>
                </a:solidFill>
                <a:latin typeface="Candara" panose="020E0502030303020204" pitchFamily="34" charset="0"/>
              </a:rPr>
              <a:t>:-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Question : Hours in ST limited to 8 hours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Answer: </a:t>
            </a:r>
            <a:r>
              <a:rPr lang="en-IN" sz="1200" dirty="0">
                <a:solidFill>
                  <a:srgbClr val="000000"/>
                </a:solidFill>
                <a:latin typeface="Candara" panose="020E0502030303020204" pitchFamily="34" charset="0"/>
              </a:rPr>
              <a:t>Go to settings in the </a:t>
            </a:r>
            <a:r>
              <a:rPr lang="en-IN" sz="1200" dirty="0" err="1">
                <a:solidFill>
                  <a:srgbClr val="000000"/>
                </a:solidFill>
                <a:latin typeface="Candara" panose="020E0502030303020204" pitchFamily="34" charset="0"/>
              </a:rPr>
              <a:t>FieldVision</a:t>
            </a:r>
            <a:r>
              <a:rPr lang="en-IN" sz="1200" dirty="0">
                <a:solidFill>
                  <a:srgbClr val="000000"/>
                </a:solidFill>
                <a:latin typeface="Candara" panose="020E0502030303020204" pitchFamily="34" charset="0"/>
              </a:rPr>
              <a:t> app and adjust the limit for the maximum number of hours in straight time.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IN" sz="1200" dirty="0">
                <a:solidFill>
                  <a:srgbClr val="000000"/>
                </a:solidFill>
                <a:latin typeface="Candara" panose="020E0502030303020204" pitchFamily="34" charset="0"/>
              </a:rPr>
              <a:t>Here, The intent of the question can be classified as “timesheet”, and the entities can be “ST Hours”, “ST limited”, “8 hours”…</a:t>
            </a:r>
          </a:p>
        </p:txBody>
      </p:sp>
    </p:spTree>
    <p:extLst>
      <p:ext uri="{BB962C8B-B14F-4D97-AF65-F5344CB8AC3E}">
        <p14:creationId xmlns:p14="http://schemas.microsoft.com/office/powerpoint/2010/main" val="2108565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Steps to create training dataset </a:t>
            </a:r>
            <a:r>
              <a:rPr lang="en-US" sz="2800" dirty="0" err="1"/>
              <a:t>cont</a:t>
            </a:r>
            <a:r>
              <a:rPr lang="en-US" sz="2800" dirty="0"/>
              <a:t>….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191344" y="1139440"/>
            <a:ext cx="8400197" cy="742493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Goto</a:t>
            </a: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 to below UI link for to enter training data</a:t>
            </a:r>
          </a:p>
          <a:p>
            <a:pPr marL="478878" lvl="1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andara" panose="020E0502030303020204" pitchFamily="34" charset="0"/>
              </a:rPr>
              <a:t>https://rasahq.github.io/rasa-nlu-trainer/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1899" b="6227"/>
          <a:stretch/>
        </p:blipFill>
        <p:spPr>
          <a:xfrm>
            <a:off x="479376" y="1892364"/>
            <a:ext cx="11089232" cy="431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767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Steps to create training dataset </a:t>
            </a:r>
            <a:r>
              <a:rPr lang="en-US" sz="2800" dirty="0" err="1"/>
              <a:t>cont</a:t>
            </a:r>
            <a:r>
              <a:rPr lang="en-US" sz="2800" dirty="0"/>
              <a:t>….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407368" y="1196752"/>
            <a:ext cx="10513168" cy="367005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Delete everything belonging to Intent -&gt; “</a:t>
            </a:r>
            <a:r>
              <a:rPr lang="en-US" sz="16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restaurant_search</a:t>
            </a: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”, we don’t require them, they are given as sample.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920" y="1724056"/>
            <a:ext cx="9144000" cy="2689809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963577" y="3185071"/>
            <a:ext cx="462642" cy="1578432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08721" y="4763504"/>
            <a:ext cx="18133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1. Click to expand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7449649" y="4284531"/>
            <a:ext cx="1608133" cy="478972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132149" y="4763504"/>
            <a:ext cx="1709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2. Click to delete</a:t>
            </a:r>
          </a:p>
        </p:txBody>
      </p:sp>
    </p:spTree>
    <p:extLst>
      <p:ext uri="{BB962C8B-B14F-4D97-AF65-F5344CB8AC3E}">
        <p14:creationId xmlns:p14="http://schemas.microsoft.com/office/powerpoint/2010/main" val="3383180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75" y="1435680"/>
            <a:ext cx="9144000" cy="3967811"/>
          </a:xfrm>
          <a:prstGeom prst="rect">
            <a:avLst/>
          </a:prstGeom>
        </p:spPr>
      </p:pic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Steps to create training dataset </a:t>
            </a:r>
            <a:r>
              <a:rPr lang="en-US" sz="2800" dirty="0" err="1"/>
              <a:t>cont</a:t>
            </a:r>
            <a:r>
              <a:rPr lang="en-US" sz="2800" dirty="0"/>
              <a:t>….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479376" y="1052736"/>
            <a:ext cx="8400197" cy="367005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Enter your question as shown below, and enter entity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579199" y="3024070"/>
            <a:ext cx="2998677" cy="2765442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75132" y="5707636"/>
            <a:ext cx="1858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2. Enter your question here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4210787" y="3386928"/>
            <a:ext cx="468688" cy="2402585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174495" y="5789511"/>
            <a:ext cx="2342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3. Enter questions intent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6553095" y="5099613"/>
            <a:ext cx="2074266" cy="689900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220335" y="5689092"/>
            <a:ext cx="2342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4. Click “add” to insert question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8426715" y="1635185"/>
            <a:ext cx="468688" cy="4154328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597849" y="5588671"/>
            <a:ext cx="2702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1. Click “Add new example” to insert question</a:t>
            </a:r>
          </a:p>
        </p:txBody>
      </p:sp>
    </p:spTree>
    <p:extLst>
      <p:ext uri="{BB962C8B-B14F-4D97-AF65-F5344CB8AC3E}">
        <p14:creationId xmlns:p14="http://schemas.microsoft.com/office/powerpoint/2010/main" val="426253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67" y="1523611"/>
            <a:ext cx="9144000" cy="2373923"/>
          </a:xfrm>
          <a:prstGeom prst="rect">
            <a:avLst/>
          </a:prstGeom>
        </p:spPr>
      </p:pic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Steps to create training dataset </a:t>
            </a:r>
            <a:r>
              <a:rPr lang="en-US" sz="2800" dirty="0" err="1"/>
              <a:t>cont</a:t>
            </a:r>
            <a:r>
              <a:rPr lang="en-US" sz="2800" dirty="0"/>
              <a:t>….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335360" y="1052736"/>
            <a:ext cx="8400197" cy="367005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Select your entities for your questions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624624" y="2634372"/>
            <a:ext cx="804066" cy="3026699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24625" y="5661070"/>
            <a:ext cx="18133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1. Click to expand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280740" y="2634372"/>
            <a:ext cx="4117291" cy="1716515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657059" y="4368408"/>
            <a:ext cx="411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2. Select text you want as entity.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Make sure there is no empty space before and after your selection. But empty spaces is allowed in between.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1518029" y="3243972"/>
            <a:ext cx="2276992" cy="1124437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421683" y="4293096"/>
            <a:ext cx="381833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3. Enter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entityname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Make sure its all lowercase.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Make sure there is no empty space before and after your selection. But empty spaces is allowed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inbetween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Entityname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 is unique to each question</a:t>
            </a:r>
          </a:p>
        </p:txBody>
      </p:sp>
    </p:spTree>
    <p:extLst>
      <p:ext uri="{BB962C8B-B14F-4D97-AF65-F5344CB8AC3E}">
        <p14:creationId xmlns:p14="http://schemas.microsoft.com/office/powerpoint/2010/main" val="2086854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09787"/>
            <a:ext cx="9144000" cy="3765973"/>
          </a:xfrm>
          <a:prstGeom prst="rect">
            <a:avLst/>
          </a:prstGeom>
        </p:spPr>
      </p:pic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Steps to create training dataset </a:t>
            </a:r>
            <a:r>
              <a:rPr lang="en-US" sz="2800" dirty="0" err="1"/>
              <a:t>cont</a:t>
            </a:r>
            <a:r>
              <a:rPr lang="en-US" sz="2800" dirty="0"/>
              <a:t>….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1498658" y="1239287"/>
            <a:ext cx="8400197" cy="367005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Select as many entities as possible from your questions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6103219" y="3998795"/>
            <a:ext cx="423344" cy="1173706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936312" y="5762757"/>
            <a:ext cx="234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1. Select text you want as entity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2028967" y="4121625"/>
            <a:ext cx="245660" cy="1641133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594004" y="5762757"/>
            <a:ext cx="234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Entityname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are unique to each question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526564" y="5023078"/>
            <a:ext cx="53300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3. Select as many entities as possible. These are the probable key words the user will enter </a:t>
            </a:r>
            <a:r>
              <a:rPr lang="en-US" sz="1200" dirty="0" err="1">
                <a:solidFill>
                  <a:schemeClr val="tx2">
                    <a:lumMod val="50000"/>
                  </a:schemeClr>
                </a:solidFill>
              </a:rPr>
              <a:t>inorder</a:t>
            </a: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 this question.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They can be single 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Group of words, consecutive words, alternate words, or any combination within the question.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>
                    <a:lumMod val="50000"/>
                  </a:schemeClr>
                </a:solidFill>
              </a:rPr>
              <a:t>Can also add synonyms for words</a:t>
            </a:r>
          </a:p>
        </p:txBody>
      </p:sp>
    </p:spTree>
    <p:extLst>
      <p:ext uri="{BB962C8B-B14F-4D97-AF65-F5344CB8AC3E}">
        <p14:creationId xmlns:p14="http://schemas.microsoft.com/office/powerpoint/2010/main" val="2250438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1730655"/>
            <a:ext cx="9144000" cy="1423900"/>
          </a:xfrm>
          <a:prstGeom prst="rect">
            <a:avLst/>
          </a:prstGeom>
        </p:spPr>
      </p:pic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Steps to create training dataset </a:t>
            </a:r>
            <a:r>
              <a:rPr lang="en-US" sz="2800" dirty="0" err="1"/>
              <a:t>cont</a:t>
            </a:r>
            <a:r>
              <a:rPr lang="en-US" sz="2800" dirty="0"/>
              <a:t>….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263352" y="1072415"/>
            <a:ext cx="10009112" cy="339305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After entering Intent and Entities for all the questions. Click Download button to download a </a:t>
            </a:r>
            <a:r>
              <a:rPr lang="en-US" sz="14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json</a:t>
            </a: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 file (</a:t>
            </a:r>
            <a:r>
              <a:rPr lang="en-US" sz="14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testData.json</a:t>
            </a: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).</a:t>
            </a:r>
          </a:p>
        </p:txBody>
      </p:sp>
      <p:cxnSp>
        <p:nvCxnSpPr>
          <p:cNvPr id="13" name="Straight Arrow Connector 12"/>
          <p:cNvCxnSpPr>
            <a:cxnSpLocks/>
            <a:stCxn id="14" idx="0"/>
          </p:cNvCxnSpPr>
          <p:nvPr/>
        </p:nvCxnSpPr>
        <p:spPr>
          <a:xfrm flipV="1">
            <a:off x="7920393" y="1947876"/>
            <a:ext cx="529277" cy="1270010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771456" y="3217886"/>
            <a:ext cx="42978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1. Click to download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testData.json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 file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2DEA0B87-BC84-47A2-B353-EED6C70A5E24}"/>
              </a:ext>
            </a:extLst>
          </p:cNvPr>
          <p:cNvSpPr txBox="1">
            <a:spLocks/>
          </p:cNvSpPr>
          <p:nvPr/>
        </p:nvSpPr>
        <p:spPr>
          <a:xfrm>
            <a:off x="479376" y="4008940"/>
            <a:ext cx="8400197" cy="951781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Please share below documents to technical team.</a:t>
            </a:r>
          </a:p>
          <a:p>
            <a:pPr>
              <a:spcBef>
                <a:spcPts val="600"/>
              </a:spcBef>
            </a:pPr>
            <a:r>
              <a:rPr lang="en-US" sz="12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testData.json</a:t>
            </a:r>
            <a:endParaRPr lang="en-US" sz="1200" b="1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Question and answer document.</a:t>
            </a:r>
          </a:p>
        </p:txBody>
      </p:sp>
    </p:spTree>
    <p:extLst>
      <p:ext uri="{BB962C8B-B14F-4D97-AF65-F5344CB8AC3E}">
        <p14:creationId xmlns:p14="http://schemas.microsoft.com/office/powerpoint/2010/main" val="37029981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Programmatic Changes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2146300" y="1389456"/>
            <a:ext cx="8400197" cy="311606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Place the training </a:t>
            </a:r>
            <a:r>
              <a:rPr lang="en-US" sz="12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json</a:t>
            </a: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 data in data folder, by renaming it to “</a:t>
            </a:r>
            <a:r>
              <a:rPr lang="en-US" sz="12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Chatbot_trainingData.json</a:t>
            </a: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”</a:t>
            </a:r>
          </a:p>
        </p:txBody>
      </p:sp>
      <p:cxnSp>
        <p:nvCxnSpPr>
          <p:cNvPr id="13" name="Straight Arrow Connector 12"/>
          <p:cNvCxnSpPr>
            <a:stCxn id="14" idx="0"/>
          </p:cNvCxnSpPr>
          <p:nvPr/>
        </p:nvCxnSpPr>
        <p:spPr>
          <a:xfrm flipV="1">
            <a:off x="9270205" y="4687364"/>
            <a:ext cx="0" cy="1064102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099051" y="5751466"/>
            <a:ext cx="2342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1. Unzip the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Chatbot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 Client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333" y="1998315"/>
            <a:ext cx="2732041" cy="35635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03292" y="2293718"/>
            <a:ext cx="3324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2. Copy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trainingData.json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 file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4076132" y="4234130"/>
            <a:ext cx="1323833" cy="0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503292" y="4080242"/>
            <a:ext cx="3324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3. Enter your Intents here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4021541" y="2401133"/>
            <a:ext cx="1323833" cy="0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4021541" y="5298656"/>
            <a:ext cx="1323833" cy="0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463116" y="5144767"/>
            <a:ext cx="3324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4. Enter your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entityname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 and their answers as python dictionary</a:t>
            </a: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8869183" y="4063012"/>
          <a:ext cx="809625" cy="58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Packager Shell Object" showAsIcon="1" r:id="rId4" imgW="810360" imgH="582120" progId="Package">
                  <p:embed/>
                </p:oleObj>
              </mc:Choice>
              <mc:Fallback>
                <p:oleObj name="Packager Shell Object" showAsIcon="1" r:id="rId4" imgW="810360" imgH="582120" progId="Package">
                  <p:embed/>
                  <p:pic>
                    <p:nvPicPr>
                      <p:cNvPr id="21" name="Object 20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69183" y="4063012"/>
                        <a:ext cx="809625" cy="582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7008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94C8ACB3-92E7-416E-B1DC-7A6D28B8FF9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" r="11504"/>
          <a:stretch/>
        </p:blipFill>
        <p:spPr>
          <a:xfrm>
            <a:off x="660091" y="68335"/>
            <a:ext cx="9900406" cy="6673033"/>
          </a:xfr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4355C12A-73CF-432A-BF98-DD896761F988}"/>
              </a:ext>
            </a:extLst>
          </p:cNvPr>
          <p:cNvGrpSpPr>
            <a:grpSpLocks noChangeAspect="1"/>
          </p:cNvGrpSpPr>
          <p:nvPr/>
        </p:nvGrpSpPr>
        <p:grpSpPr>
          <a:xfrm>
            <a:off x="7087038" y="1262289"/>
            <a:ext cx="929175" cy="561572"/>
            <a:chOff x="6230532" y="1335315"/>
            <a:chExt cx="1204015" cy="113759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6AC0EE6-AF4D-4FFC-ADD2-B9AE896BF230}"/>
                </a:ext>
              </a:extLst>
            </p:cNvPr>
            <p:cNvSpPr/>
            <p:nvPr/>
          </p:nvSpPr>
          <p:spPr>
            <a:xfrm>
              <a:off x="6230532" y="1335315"/>
              <a:ext cx="1204015" cy="1137596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95E6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sz="900"/>
            </a:p>
          </p:txBody>
        </p:sp>
        <p:sp>
          <p:nvSpPr>
            <p:cNvPr id="22" name="Text Placeholder 14">
              <a:extLst>
                <a:ext uri="{FF2B5EF4-FFF2-40B4-BE49-F238E27FC236}">
                  <a16:creationId xmlns:a16="http://schemas.microsoft.com/office/drawing/2014/main" id="{D60C1C9E-EE4C-4D47-992A-F334F34763F0}"/>
                </a:ext>
              </a:extLst>
            </p:cNvPr>
            <p:cNvSpPr txBox="1">
              <a:spLocks/>
            </p:cNvSpPr>
            <p:nvPr/>
          </p:nvSpPr>
          <p:spPr>
            <a:xfrm>
              <a:off x="6369574" y="1676284"/>
              <a:ext cx="887568" cy="482705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PT" sz="1400" b="1" dirty="0">
                  <a:solidFill>
                    <a:srgbClr val="2C004B"/>
                  </a:solidFill>
                </a:rPr>
                <a:t>01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7CE2E9A-D16D-4728-93E9-77D9F10FF84D}"/>
              </a:ext>
            </a:extLst>
          </p:cNvPr>
          <p:cNvGrpSpPr>
            <a:grpSpLocks noChangeAspect="1"/>
          </p:cNvGrpSpPr>
          <p:nvPr/>
        </p:nvGrpSpPr>
        <p:grpSpPr>
          <a:xfrm>
            <a:off x="7087039" y="1922289"/>
            <a:ext cx="929172" cy="561572"/>
            <a:chOff x="6230534" y="1335315"/>
            <a:chExt cx="1204015" cy="1137595"/>
          </a:xfrm>
        </p:grpSpPr>
        <p:sp>
          <p:nvSpPr>
            <p:cNvPr id="24" name="Oval 20">
              <a:extLst>
                <a:ext uri="{FF2B5EF4-FFF2-40B4-BE49-F238E27FC236}">
                  <a16:creationId xmlns:a16="http://schemas.microsoft.com/office/drawing/2014/main" id="{1F4C00B1-EB37-4D8D-B087-B71901408CA7}"/>
                </a:ext>
              </a:extLst>
            </p:cNvPr>
            <p:cNvSpPr/>
            <p:nvPr/>
          </p:nvSpPr>
          <p:spPr>
            <a:xfrm>
              <a:off x="6230534" y="1335315"/>
              <a:ext cx="1204015" cy="1137595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95E6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sz="900"/>
            </a:p>
          </p:txBody>
        </p:sp>
        <p:sp>
          <p:nvSpPr>
            <p:cNvPr id="25" name="Text Placeholder 14">
              <a:extLst>
                <a:ext uri="{FF2B5EF4-FFF2-40B4-BE49-F238E27FC236}">
                  <a16:creationId xmlns:a16="http://schemas.microsoft.com/office/drawing/2014/main" id="{C4550218-B999-4F1E-AB75-81E61E844865}"/>
                </a:ext>
              </a:extLst>
            </p:cNvPr>
            <p:cNvSpPr txBox="1">
              <a:spLocks/>
            </p:cNvSpPr>
            <p:nvPr/>
          </p:nvSpPr>
          <p:spPr>
            <a:xfrm>
              <a:off x="6369574" y="1676283"/>
              <a:ext cx="887568" cy="482705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PT" sz="1400" b="1" dirty="0">
                  <a:solidFill>
                    <a:srgbClr val="2C004B"/>
                  </a:solidFill>
                </a:rPr>
                <a:t>02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F6695B8-A1F9-4BAF-B035-C9665FAD6B20}"/>
              </a:ext>
            </a:extLst>
          </p:cNvPr>
          <p:cNvGrpSpPr>
            <a:grpSpLocks noChangeAspect="1"/>
          </p:cNvGrpSpPr>
          <p:nvPr/>
        </p:nvGrpSpPr>
        <p:grpSpPr>
          <a:xfrm>
            <a:off x="7087039" y="2582289"/>
            <a:ext cx="929172" cy="561572"/>
            <a:chOff x="6230534" y="1335315"/>
            <a:chExt cx="1204015" cy="1137595"/>
          </a:xfrm>
        </p:grpSpPr>
        <p:sp>
          <p:nvSpPr>
            <p:cNvPr id="27" name="Oval 20">
              <a:extLst>
                <a:ext uri="{FF2B5EF4-FFF2-40B4-BE49-F238E27FC236}">
                  <a16:creationId xmlns:a16="http://schemas.microsoft.com/office/drawing/2014/main" id="{08EBF9D7-5CEF-4192-B663-8C98BC244251}"/>
                </a:ext>
              </a:extLst>
            </p:cNvPr>
            <p:cNvSpPr/>
            <p:nvPr/>
          </p:nvSpPr>
          <p:spPr>
            <a:xfrm>
              <a:off x="6230534" y="1335315"/>
              <a:ext cx="1204015" cy="1137595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95E6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sz="900"/>
            </a:p>
          </p:txBody>
        </p:sp>
        <p:sp>
          <p:nvSpPr>
            <p:cNvPr id="28" name="Text Placeholder 14">
              <a:extLst>
                <a:ext uri="{FF2B5EF4-FFF2-40B4-BE49-F238E27FC236}">
                  <a16:creationId xmlns:a16="http://schemas.microsoft.com/office/drawing/2014/main" id="{7A7F6C08-9BE8-4609-B27D-D68DDAB763A3}"/>
                </a:ext>
              </a:extLst>
            </p:cNvPr>
            <p:cNvSpPr txBox="1">
              <a:spLocks/>
            </p:cNvSpPr>
            <p:nvPr/>
          </p:nvSpPr>
          <p:spPr>
            <a:xfrm>
              <a:off x="6369574" y="1676283"/>
              <a:ext cx="887568" cy="482705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PT" sz="1400" b="1" dirty="0">
                  <a:solidFill>
                    <a:srgbClr val="2C004B"/>
                  </a:solidFill>
                </a:rPr>
                <a:t>03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EEF4D5-4815-4248-AFF4-A3B0893BA6AE}"/>
              </a:ext>
            </a:extLst>
          </p:cNvPr>
          <p:cNvGrpSpPr>
            <a:grpSpLocks noChangeAspect="1"/>
          </p:cNvGrpSpPr>
          <p:nvPr/>
        </p:nvGrpSpPr>
        <p:grpSpPr>
          <a:xfrm>
            <a:off x="7087040" y="3242289"/>
            <a:ext cx="929171" cy="561572"/>
            <a:chOff x="6230534" y="1335315"/>
            <a:chExt cx="1204015" cy="1137595"/>
          </a:xfrm>
        </p:grpSpPr>
        <p:sp>
          <p:nvSpPr>
            <p:cNvPr id="30" name="Oval 20">
              <a:extLst>
                <a:ext uri="{FF2B5EF4-FFF2-40B4-BE49-F238E27FC236}">
                  <a16:creationId xmlns:a16="http://schemas.microsoft.com/office/drawing/2014/main" id="{65F1E6A8-6715-4312-882B-776264811647}"/>
                </a:ext>
              </a:extLst>
            </p:cNvPr>
            <p:cNvSpPr/>
            <p:nvPr/>
          </p:nvSpPr>
          <p:spPr>
            <a:xfrm>
              <a:off x="6230534" y="1335315"/>
              <a:ext cx="1204015" cy="1137595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95E6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sz="900" dirty="0"/>
            </a:p>
          </p:txBody>
        </p:sp>
        <p:sp>
          <p:nvSpPr>
            <p:cNvPr id="31" name="Text Placeholder 14">
              <a:extLst>
                <a:ext uri="{FF2B5EF4-FFF2-40B4-BE49-F238E27FC236}">
                  <a16:creationId xmlns:a16="http://schemas.microsoft.com/office/drawing/2014/main" id="{B95A5F15-CA62-4E49-8AEF-C1A9A0086C3F}"/>
                </a:ext>
              </a:extLst>
            </p:cNvPr>
            <p:cNvSpPr txBox="1">
              <a:spLocks/>
            </p:cNvSpPr>
            <p:nvPr/>
          </p:nvSpPr>
          <p:spPr>
            <a:xfrm>
              <a:off x="6369574" y="1676283"/>
              <a:ext cx="887568" cy="482705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PT" sz="1400" b="1" dirty="0">
                  <a:solidFill>
                    <a:srgbClr val="2C004B"/>
                  </a:solidFill>
                </a:rPr>
                <a:t>04</a:t>
              </a:r>
            </a:p>
          </p:txBody>
        </p:sp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74F95F2-C547-4A56-9760-4988DBF39F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75613" y="1268413"/>
            <a:ext cx="3708401" cy="55544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Overview</a:t>
            </a:r>
            <a:endParaRPr lang="pt-PT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C544D014-09CE-46F6-A989-1CB3245B22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Understand Chatbots</a:t>
            </a:r>
            <a:endParaRPr lang="pt-PT" dirty="0"/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72C7C3A7-798C-499D-9595-B4CD1642FE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/>
              <a:t>Architecture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E4867C47-A71D-48FE-A678-2FE13B67316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/>
              <a:t>Installation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6AFFA32-E50C-4DAD-84C6-7A1E10767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2500" dirty="0"/>
              <a:t>Agenda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3432D36-9CB8-4C4D-A645-30F95ADA35BD}"/>
              </a:ext>
            </a:extLst>
          </p:cNvPr>
          <p:cNvGrpSpPr>
            <a:grpSpLocks noChangeAspect="1"/>
          </p:cNvGrpSpPr>
          <p:nvPr/>
        </p:nvGrpSpPr>
        <p:grpSpPr>
          <a:xfrm>
            <a:off x="7104112" y="3947548"/>
            <a:ext cx="929171" cy="561572"/>
            <a:chOff x="6230534" y="1335315"/>
            <a:chExt cx="1204015" cy="1137595"/>
          </a:xfrm>
        </p:grpSpPr>
        <p:sp>
          <p:nvSpPr>
            <p:cNvPr id="33" name="Oval 20">
              <a:extLst>
                <a:ext uri="{FF2B5EF4-FFF2-40B4-BE49-F238E27FC236}">
                  <a16:creationId xmlns:a16="http://schemas.microsoft.com/office/drawing/2014/main" id="{83B85C4F-1539-4742-BAA0-917583A2D843}"/>
                </a:ext>
              </a:extLst>
            </p:cNvPr>
            <p:cNvSpPr/>
            <p:nvPr/>
          </p:nvSpPr>
          <p:spPr>
            <a:xfrm>
              <a:off x="6230534" y="1335315"/>
              <a:ext cx="1204015" cy="1137595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95E6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sz="900" dirty="0"/>
            </a:p>
          </p:txBody>
        </p:sp>
        <p:sp>
          <p:nvSpPr>
            <p:cNvPr id="34" name="Text Placeholder 14">
              <a:extLst>
                <a:ext uri="{FF2B5EF4-FFF2-40B4-BE49-F238E27FC236}">
                  <a16:creationId xmlns:a16="http://schemas.microsoft.com/office/drawing/2014/main" id="{70DBF83E-84C8-477C-AFA9-337BEEC9D5B4}"/>
                </a:ext>
              </a:extLst>
            </p:cNvPr>
            <p:cNvSpPr txBox="1">
              <a:spLocks/>
            </p:cNvSpPr>
            <p:nvPr/>
          </p:nvSpPr>
          <p:spPr>
            <a:xfrm>
              <a:off x="6369574" y="1676283"/>
              <a:ext cx="887568" cy="482705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PT" sz="1400" b="1" dirty="0">
                  <a:solidFill>
                    <a:srgbClr val="2C004B"/>
                  </a:solidFill>
                </a:rPr>
                <a:t>05</a:t>
              </a:r>
            </a:p>
          </p:txBody>
        </p:sp>
      </p:grpSp>
      <p:sp>
        <p:nvSpPr>
          <p:cNvPr id="35" name="Text Placeholder 45">
            <a:extLst>
              <a:ext uri="{FF2B5EF4-FFF2-40B4-BE49-F238E27FC236}">
                <a16:creationId xmlns:a16="http://schemas.microsoft.com/office/drawing/2014/main" id="{70CA52DE-1988-4E7A-B1E3-0336C21BAF46}"/>
              </a:ext>
            </a:extLst>
          </p:cNvPr>
          <p:cNvSpPr txBox="1">
            <a:spLocks/>
          </p:cNvSpPr>
          <p:nvPr/>
        </p:nvSpPr>
        <p:spPr>
          <a:xfrm>
            <a:off x="8092684" y="3951047"/>
            <a:ext cx="3708401" cy="55544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3363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‒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Definition</a:t>
            </a:r>
          </a:p>
        </p:txBody>
      </p:sp>
    </p:spTree>
    <p:extLst>
      <p:ext uri="{BB962C8B-B14F-4D97-AF65-F5344CB8AC3E}">
        <p14:creationId xmlns:p14="http://schemas.microsoft.com/office/powerpoint/2010/main" val="39903535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038948"/>
            <a:ext cx="9144000" cy="2780104"/>
          </a:xfrm>
          <a:prstGeom prst="rect">
            <a:avLst/>
          </a:prstGeom>
        </p:spPr>
      </p:pic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Programmatic Changes        </a:t>
            </a:r>
            <a:r>
              <a:rPr lang="en-US" sz="2800" dirty="0" err="1"/>
              <a:t>cont</a:t>
            </a:r>
            <a:r>
              <a:rPr lang="en-US" sz="2800" dirty="0"/>
              <a:t>…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2146300" y="1389456"/>
            <a:ext cx="8400197" cy="311606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app.py program changes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04546" y="5736795"/>
            <a:ext cx="3324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Change Intents based on your questions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062485" y="3429001"/>
            <a:ext cx="4107977" cy="2307795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4062485" y="3739488"/>
            <a:ext cx="3152633" cy="1997309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2861482" y="4148919"/>
            <a:ext cx="1037229" cy="1419368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564946" y="5736795"/>
            <a:ext cx="3324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Random response when no Intents matches</a:t>
            </a:r>
          </a:p>
        </p:txBody>
      </p:sp>
    </p:spTree>
    <p:extLst>
      <p:ext uri="{BB962C8B-B14F-4D97-AF65-F5344CB8AC3E}">
        <p14:creationId xmlns:p14="http://schemas.microsoft.com/office/powerpoint/2010/main" val="1538375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66710"/>
            <a:ext cx="9144000" cy="4370244"/>
          </a:xfrm>
          <a:prstGeom prst="rect">
            <a:avLst/>
          </a:prstGeom>
        </p:spPr>
      </p:pic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Programmatic Changes        </a:t>
            </a:r>
            <a:r>
              <a:rPr lang="en-US" sz="2800" dirty="0" err="1"/>
              <a:t>cont</a:t>
            </a:r>
            <a:r>
              <a:rPr lang="en-US" sz="2800" dirty="0"/>
              <a:t>…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2282778" y="1075556"/>
            <a:ext cx="8400197" cy="311606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engine.py program changes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18194" y="5641259"/>
            <a:ext cx="33249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These are the functions called for which you have mapped to intents in your app.py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479345" y="4271751"/>
            <a:ext cx="5500047" cy="1369509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2479343" y="5067526"/>
            <a:ext cx="4538850" cy="805750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828800" y="1678316"/>
            <a:ext cx="746078" cy="4194960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564946" y="5832331"/>
            <a:ext cx="33249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These python dictionaries are for each Intent, mapping entity to their answers.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1678011" y="3166368"/>
            <a:ext cx="476473" cy="2706908"/>
          </a:xfrm>
          <a:prstGeom prst="straightConnector1">
            <a:avLst/>
          </a:prstGeom>
          <a:ln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97968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Running the RASA NLU server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418108" y="1124744"/>
            <a:ext cx="11582548" cy="339305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Once done with code changes, now its time to train the RASA NLU server and run it</a:t>
            </a:r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18108" y="1700773"/>
            <a:ext cx="11582548" cy="339305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Run below command from a command prompt to train the RASA NLU model: python -m </a:t>
            </a:r>
            <a:r>
              <a:rPr lang="en-US" sz="14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rasa_nlu.train</a:t>
            </a: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 -c </a:t>
            </a:r>
            <a:r>
              <a:rPr lang="en-US" sz="14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config.json</a:t>
            </a:r>
            <a:endParaRPr lang="en-US" sz="1400" b="1" dirty="0">
              <a:solidFill>
                <a:srgbClr val="000000"/>
              </a:solidFill>
              <a:latin typeface="Candara" panose="020E0502030303020204" pitchFamily="34" charset="0"/>
            </a:endParaRP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418108" y="2271606"/>
            <a:ext cx="11582548" cy="339305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After training, Run below command from a command prompt to run the RASA NLU model: python -m </a:t>
            </a:r>
            <a:r>
              <a:rPr lang="en-US" sz="14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rasa_nlu.server</a:t>
            </a: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 -c </a:t>
            </a:r>
            <a:r>
              <a:rPr lang="en-US" sz="14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config.json</a:t>
            </a:r>
            <a:r>
              <a:rPr lang="en-US" sz="1400" b="1" dirty="0">
                <a:solidFill>
                  <a:srgbClr val="000000"/>
                </a:solidFill>
                <a:latin typeface="Candara" panose="020E0502030303020204" pitchFamily="34" charset="0"/>
              </a:rPr>
              <a:t> -e </a:t>
            </a:r>
            <a:r>
              <a:rPr lang="en-US" sz="14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luis</a:t>
            </a:r>
            <a:endParaRPr lang="en-US" sz="1400" b="1" dirty="0">
              <a:solidFill>
                <a:srgbClr val="000000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2529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980728"/>
            <a:ext cx="3915699" cy="3800719"/>
          </a:xfrm>
          <a:prstGeom prst="rect">
            <a:avLst/>
          </a:prstGeom>
        </p:spPr>
      </p:pic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Running the UI agent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4655840" y="1001432"/>
            <a:ext cx="8400197" cy="311606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Once RASA NLU server is running. Now its time to run the UI agent.</a:t>
            </a:r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655840" y="1577461"/>
            <a:ext cx="8400197" cy="311606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In another command prompt, run below command python app.py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4655840" y="2153490"/>
            <a:ext cx="8400197" cy="311606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0000"/>
                </a:solidFill>
                <a:latin typeface="Candara" panose="020E0502030303020204" pitchFamily="34" charset="0"/>
              </a:rPr>
              <a:t>In the browser access 127.0.0.1:8080, and start chatting</a:t>
            </a:r>
          </a:p>
        </p:txBody>
      </p:sp>
    </p:spTree>
    <p:extLst>
      <p:ext uri="{BB962C8B-B14F-4D97-AF65-F5344CB8AC3E}">
        <p14:creationId xmlns:p14="http://schemas.microsoft.com/office/powerpoint/2010/main" val="4277777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297529" tIns="33059" rIns="165294" bIns="33059" rtlCol="0" anchor="ctr">
            <a:noAutofit/>
          </a:bodyPr>
          <a:lstStyle>
            <a:lvl1pPr marL="0" indent="0" algn="l" defTabSz="914342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References</a:t>
            </a: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551384" y="1052736"/>
            <a:ext cx="9937104" cy="4139064"/>
          </a:xfrm>
          <a:prstGeom prst="rect">
            <a:avLst/>
          </a:prstGeom>
        </p:spPr>
        <p:txBody>
          <a:bodyPr vert="horz" wrap="square" lIns="108000" tIns="72000" rIns="72000" bIns="72000" rtlCol="0">
            <a:spAutoFit/>
          </a:bodyPr>
          <a:lstStyle>
            <a:lvl1pPr marL="342900" indent="-3429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Wingdings" pitchFamily="2" charset="2"/>
              <a:buChar char="Ø"/>
              <a:defRPr sz="2200" b="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5600" indent="-180975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Wingdings" pitchFamily="2" charset="2"/>
              <a:buChar char="§"/>
              <a:defRPr sz="18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tabLst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11200" indent="-165100" algn="l" defTabSz="91434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Arial" pitchFamily="34" charset="0"/>
              <a:buChar char="–"/>
              <a:tabLst/>
              <a:defRPr sz="1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9624" indent="-193663" algn="l" defTabSz="914342" rtl="0" eaLnBrk="1" latinLnBrk="0" hangingPunct="1">
              <a:spcBef>
                <a:spcPts val="0"/>
              </a:spcBef>
              <a:buClr>
                <a:srgbClr val="B1B1B1"/>
              </a:buClr>
              <a:buFont typeface="Arial" pitchFamily="34" charset="0"/>
              <a:buChar char="–"/>
              <a:defRPr sz="1700" kern="1200">
                <a:solidFill>
                  <a:srgbClr val="494949"/>
                </a:solidFill>
                <a:latin typeface="+mn-lt"/>
                <a:ea typeface="+mn-ea"/>
                <a:cs typeface="+mn-cs"/>
              </a:defRPr>
            </a:lvl5pPr>
            <a:lvl6pPr marL="2514441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12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3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4" indent="-228586" algn="l" defTabSz="9143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RASA NLU </a:t>
            </a:r>
            <a:r>
              <a:rPr lang="en-US" sz="1600" b="1" dirty="0" err="1">
                <a:solidFill>
                  <a:srgbClr val="000000"/>
                </a:solidFill>
                <a:latin typeface="Candara" panose="020E0502030303020204" pitchFamily="34" charset="0"/>
              </a:rPr>
              <a:t>Documantation</a:t>
            </a:r>
            <a:endParaRPr lang="en-US" sz="1600" b="1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  <a:hlinkClick r:id="rId2"/>
              </a:rPr>
              <a:t>https://nlu.rasa.ai/installation.html</a:t>
            </a:r>
            <a:endParaRPr lang="en-US" sz="1600" b="1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  <a:hlinkClick r:id="rId3"/>
              </a:rPr>
              <a:t>https://core.rasa.ai/installation.html</a:t>
            </a:r>
            <a:endParaRPr lang="en-US" sz="1600" b="1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171450" indent="-1714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Build a chatbot with RASA NLU 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  <a:hlinkClick r:id="rId4"/>
              </a:rPr>
              <a:t>https://blog.spg.ai/build-a-chatbot-with-rasa-nlu-dc2bfb55edb2</a:t>
            </a:r>
            <a:endParaRPr lang="en-US" sz="1600" b="1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171450" indent="-1714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RASA NLU Training dataset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sz="1600" b="1" dirty="0">
                <a:solidFill>
                  <a:srgbClr val="000000"/>
                </a:solidFill>
                <a:latin typeface="Candara" panose="020E0502030303020204" pitchFamily="34" charset="0"/>
                <a:hlinkClick r:id="rId5"/>
              </a:rPr>
              <a:t>https://rasahq.github.io/rasa-nlu-trainer/</a:t>
            </a:r>
            <a:endParaRPr lang="en-US" sz="1600" b="1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171450" indent="-1714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000000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4936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07E7FE-0967-4B31-BECA-4C43202065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988" y="1484784"/>
            <a:ext cx="5399980" cy="1380542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dirty="0"/>
              <a:t>A </a:t>
            </a:r>
            <a:r>
              <a:rPr lang="en-US" b="1" dirty="0"/>
              <a:t>chatbot</a:t>
            </a:r>
            <a:r>
              <a:rPr lang="en-US" dirty="0"/>
              <a:t> is a conversational agent that interacts with users using natural language.</a:t>
            </a:r>
            <a:endParaRPr lang="en-US" sz="2000" dirty="0">
              <a:solidFill>
                <a:schemeClr val="accent3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D9C5DB1B-E17C-4F18-9B13-1779EC8F6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Chatbots</a:t>
            </a:r>
            <a:br>
              <a:rPr lang="en-US" dirty="0"/>
            </a:br>
            <a:r>
              <a:rPr lang="en-US" sz="1600" dirty="0"/>
              <a:t>Intelligent Digital Assistant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395AC6F-3934-4B90-A0C2-C7C215BDE53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16169" y="4765024"/>
            <a:ext cx="2404125" cy="314389"/>
          </a:xfrm>
          <a:solidFill>
            <a:schemeClr val="accent3">
              <a:lumMod val="90000"/>
              <a:lumOff val="10000"/>
            </a:schemeClr>
          </a:solidFill>
        </p:spPr>
        <p:txBody>
          <a:bodyPr/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Customer Facing Apps</a:t>
            </a:r>
          </a:p>
        </p:txBody>
      </p:sp>
      <p:sp>
        <p:nvSpPr>
          <p:cNvPr id="21" name="AutoShape 2" descr="Image result for chatbot icon">
            <a:extLst>
              <a:ext uri="{FF2B5EF4-FFF2-40B4-BE49-F238E27FC236}">
                <a16:creationId xmlns:a16="http://schemas.microsoft.com/office/drawing/2014/main" id="{434CDCEB-9727-4D64-9BA5-55DFBD8731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48" name="Picture 4" descr="Image result for chatbot icon">
            <a:extLst>
              <a:ext uri="{FF2B5EF4-FFF2-40B4-BE49-F238E27FC236}">
                <a16:creationId xmlns:a16="http://schemas.microsoft.com/office/drawing/2014/main" id="{26F91583-1BEF-47E5-BC96-AB461CCF0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408" y="1688517"/>
            <a:ext cx="1104900" cy="110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CB727E3-BC74-4ED0-B5DF-8038FF28D532}"/>
              </a:ext>
            </a:extLst>
          </p:cNvPr>
          <p:cNvSpPr/>
          <p:nvPr/>
        </p:nvSpPr>
        <p:spPr>
          <a:xfrm>
            <a:off x="3645158" y="4771636"/>
            <a:ext cx="2345272" cy="307777"/>
          </a:xfrm>
          <a:prstGeom prst="rect">
            <a:avLst/>
          </a:prstGeom>
          <a:solidFill>
            <a:schemeClr val="accent3">
              <a:lumMod val="90000"/>
              <a:lumOff val="10000"/>
            </a:schemeClr>
          </a:solidFill>
        </p:spPr>
        <p:txBody>
          <a:bodyPr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Messaging Platforms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647D62B-187F-41F9-A86A-DAAD174BB83F}"/>
              </a:ext>
            </a:extLst>
          </p:cNvPr>
          <p:cNvSpPr/>
          <p:nvPr/>
        </p:nvSpPr>
        <p:spPr>
          <a:xfrm>
            <a:off x="3613042" y="5713510"/>
            <a:ext cx="2377388" cy="307777"/>
          </a:xfrm>
          <a:prstGeom prst="rect">
            <a:avLst/>
          </a:prstGeom>
          <a:solidFill>
            <a:schemeClr val="accent3">
              <a:lumMod val="90000"/>
              <a:lumOff val="10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In apps &amp; On Websites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42C1638-1B2E-4069-A87D-CB148A0504A4}"/>
              </a:ext>
            </a:extLst>
          </p:cNvPr>
          <p:cNvSpPr/>
          <p:nvPr/>
        </p:nvSpPr>
        <p:spPr>
          <a:xfrm>
            <a:off x="397169" y="5713511"/>
            <a:ext cx="2723694" cy="307777"/>
          </a:xfrm>
          <a:prstGeom prst="rect">
            <a:avLst/>
          </a:prstGeom>
          <a:solidFill>
            <a:schemeClr val="accent3">
              <a:lumMod val="90000"/>
              <a:lumOff val="10000"/>
            </a:schemeClr>
          </a:solidFill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Company Internal Platforms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20BB764-69B9-4752-9D53-72858CBE8878}"/>
              </a:ext>
            </a:extLst>
          </p:cNvPr>
          <p:cNvSpPr/>
          <p:nvPr/>
        </p:nvSpPr>
        <p:spPr>
          <a:xfrm>
            <a:off x="394666" y="3079817"/>
            <a:ext cx="849694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Chatbots are often integrated into the dialog systems of, for example, virtual assistants, giving them the ability of, for example, small talking or query clarifications, quick help.</a:t>
            </a:r>
          </a:p>
          <a:p>
            <a:endParaRPr lang="en-US" sz="14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469CF53-33CE-4641-BC7D-F048D3F8A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795" y="4182586"/>
            <a:ext cx="2156463" cy="183237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94E3A46-C099-4EB0-BD2A-45CE8B096E9D}"/>
              </a:ext>
            </a:extLst>
          </p:cNvPr>
          <p:cNvSpPr/>
          <p:nvPr/>
        </p:nvSpPr>
        <p:spPr>
          <a:xfrm>
            <a:off x="335360" y="4273351"/>
            <a:ext cx="84969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Few Applications</a:t>
            </a:r>
          </a:p>
        </p:txBody>
      </p:sp>
    </p:spTree>
    <p:extLst>
      <p:ext uri="{BB962C8B-B14F-4D97-AF65-F5344CB8AC3E}">
        <p14:creationId xmlns:p14="http://schemas.microsoft.com/office/powerpoint/2010/main" val="1375222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E8C01-5E51-462E-BD0E-8C94C287BD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44072" y="2837896"/>
            <a:ext cx="5261187" cy="1182207"/>
          </a:xfrm>
        </p:spPr>
        <p:txBody>
          <a:bodyPr/>
          <a:lstStyle/>
          <a:p>
            <a:pPr algn="ctr"/>
            <a:r>
              <a:rPr lang="en-US" dirty="0"/>
              <a:t>Architecture, Installation &amp; Definition </a:t>
            </a:r>
            <a:endParaRPr lang="pt-PT" dirty="0"/>
          </a:p>
        </p:txBody>
      </p:sp>
      <p:pic>
        <p:nvPicPr>
          <p:cNvPr id="5" name="Picture Placeholder 4" hidden="1">
            <a:extLst>
              <a:ext uri="{FF2B5EF4-FFF2-40B4-BE49-F238E27FC236}">
                <a16:creationId xmlns:a16="http://schemas.microsoft.com/office/drawing/2014/main" id="{F75B031B-5C69-4C3C-AB8F-4121747DCE28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2" r="9322"/>
          <a:stretch/>
        </p:blipFill>
        <p:spPr>
          <a:xfrm>
            <a:off x="0" y="1825625"/>
            <a:ext cx="105156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82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1143000" y="0"/>
            <a:ext cx="9905400" cy="753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6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Architecture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6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 the Pilot FAQ Chatbot</a:t>
            </a:r>
          </a:p>
        </p:txBody>
      </p:sp>
      <p:sp>
        <p:nvSpPr>
          <p:cNvPr id="112" name="CustomShape 2"/>
          <p:cNvSpPr/>
          <p:nvPr/>
        </p:nvSpPr>
        <p:spPr>
          <a:xfrm>
            <a:off x="1137591" y="5736150"/>
            <a:ext cx="9222480" cy="53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Answers are stored in Knowledge Base, and are pulled based on Input Intent and Entity to generate the response. </a:t>
            </a:r>
            <a:endParaRPr lang="en-IN" sz="1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FC2138-D15A-40ED-ABCF-3AF1867D6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90" y="1025490"/>
            <a:ext cx="9638929" cy="4438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2487528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615467" y="45192"/>
            <a:ext cx="9905400" cy="753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6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Definitions</a:t>
            </a:r>
          </a:p>
        </p:txBody>
      </p:sp>
      <p:sp>
        <p:nvSpPr>
          <p:cNvPr id="96" name="TextShape 2"/>
          <p:cNvSpPr txBox="1"/>
          <p:nvPr/>
        </p:nvSpPr>
        <p:spPr>
          <a:xfrm>
            <a:off x="615467" y="4509120"/>
            <a:ext cx="10585176" cy="172819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286110" indent="-285750"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IN" sz="1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NLP:</a:t>
            </a:r>
          </a:p>
          <a:p>
            <a:pPr marL="743310" lvl="1" indent="-285750"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IN" sz="1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</a:t>
            </a: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efers to all the systems which handle the interactions with humans in the way humans find it natural. It means that we could converse with a system just the way we talk to other human beings. </a:t>
            </a:r>
            <a:endParaRPr lang="en-IN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310" lvl="1" indent="-285750"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IN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</a:t>
            </a: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Siri &amp; </a:t>
            </a:r>
            <a:r>
              <a:rPr lang="en-IN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GoogleNow</a:t>
            </a:r>
            <a:endParaRPr lang="en-IN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1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6110" indent="-285750"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IN" sz="1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NLU</a:t>
            </a:r>
          </a:p>
          <a:p>
            <a:pPr marL="743310" lvl="1" indent="-285750"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Subfield of NLP which handles a narrow but complex challenge of converting unstructured inputs into a structured form which a machine can understand and act upon.</a:t>
            </a:r>
            <a:endParaRPr lang="en-IN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310" lvl="1" indent="-285750"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IN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</a:t>
            </a: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:- RASA NLU &amp; Api.ai &amp; Wit.ai</a:t>
            </a:r>
            <a:endParaRPr lang="en-IN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D9364C8-3E26-4948-9BE9-68C958EAFE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0176817"/>
              </p:ext>
            </p:extLst>
          </p:nvPr>
        </p:nvGraphicFramePr>
        <p:xfrm>
          <a:off x="615467" y="1351134"/>
          <a:ext cx="9289033" cy="1135380"/>
        </p:xfrm>
        <a:graphic>
          <a:graphicData uri="http://schemas.openxmlformats.org/drawingml/2006/table">
            <a:tbl>
              <a:tblPr/>
              <a:tblGrid>
                <a:gridCol w="3456383">
                  <a:extLst>
                    <a:ext uri="{9D8B030D-6E8A-4147-A177-3AD203B41FA5}">
                      <a16:colId xmlns:a16="http://schemas.microsoft.com/office/drawing/2014/main" val="1651366475"/>
                    </a:ext>
                  </a:extLst>
                </a:gridCol>
                <a:gridCol w="3086058">
                  <a:extLst>
                    <a:ext uri="{9D8B030D-6E8A-4147-A177-3AD203B41FA5}">
                      <a16:colId xmlns:a16="http://schemas.microsoft.com/office/drawing/2014/main" val="1024065131"/>
                    </a:ext>
                  </a:extLst>
                </a:gridCol>
                <a:gridCol w="2746592">
                  <a:extLst>
                    <a:ext uri="{9D8B030D-6E8A-4147-A177-3AD203B41FA5}">
                      <a16:colId xmlns:a16="http://schemas.microsoft.com/office/drawing/2014/main" val="2219116202"/>
                    </a:ext>
                  </a:extLst>
                </a:gridCol>
              </a:tblGrid>
              <a:tr h="1905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FAQ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320542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Questions (Ex: My Internet is down! 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Answers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9911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Entity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91339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Service Interrupt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Intenet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879197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797421C-32AC-40CA-AD6A-36C724AECA07}"/>
              </a:ext>
            </a:extLst>
          </p:cNvPr>
          <p:cNvSpPr txBox="1"/>
          <p:nvPr/>
        </p:nvSpPr>
        <p:spPr>
          <a:xfrm>
            <a:off x="623392" y="2636912"/>
            <a:ext cx="9307548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Each FAQ/Q&amp;As are composed of questions and answers.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Questions are broken into Intent &amp; Entities.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Intent: Intention/Classification of the questions.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Entities: Key words in the questions.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While Training the bot with the historical data we need to define the Intent &amp; Entities are defined.</a:t>
            </a:r>
          </a:p>
        </p:txBody>
      </p:sp>
    </p:spTree>
    <p:extLst>
      <p:ext uri="{BB962C8B-B14F-4D97-AF65-F5344CB8AC3E}">
        <p14:creationId xmlns:p14="http://schemas.microsoft.com/office/powerpoint/2010/main" val="302303424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407368" y="116632"/>
            <a:ext cx="9905400" cy="753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6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RASA NLU Installation</a:t>
            </a:r>
          </a:p>
        </p:txBody>
      </p:sp>
      <p:sp>
        <p:nvSpPr>
          <p:cNvPr id="104" name="TextShape 2"/>
          <p:cNvSpPr txBox="1"/>
          <p:nvPr/>
        </p:nvSpPr>
        <p:spPr>
          <a:xfrm>
            <a:off x="407368" y="1060893"/>
            <a:ext cx="5040561" cy="244827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lIns="0" tIns="0" rIns="0" bIns="0"/>
          <a:lstStyle/>
          <a:p>
            <a:pPr marL="457200" indent="-457200">
              <a:buFont typeface="Wingdings" panose="05000000000000000000" pitchFamily="2" charset="2"/>
              <a:buChar char="Ø"/>
            </a:pPr>
            <a:endParaRPr lang="en-IN" sz="1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pip install </a:t>
            </a:r>
            <a:r>
              <a:rPr lang="en-IN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rasa_nlu</a:t>
            </a:r>
            <a:r>
              <a:rPr lang="en-IN" sz="1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[</a:t>
            </a: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spacy</a:t>
            </a:r>
            <a:r>
              <a:rPr lang="en-IN" sz="1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]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Install the RASA and the dependencies</a:t>
            </a: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python -m spacy download </a:t>
            </a:r>
            <a:r>
              <a:rPr lang="en-IN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en_core_web_md</a:t>
            </a: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Download the work bag 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python -m spacy link </a:t>
            </a:r>
            <a:r>
              <a:rPr lang="en-IN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en_core_web_md</a:t>
            </a: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IN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</a:t>
            </a:r>
            <a:endParaRPr lang="en-IN" sz="1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 the work bag with RASA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0BA9B31-AE7F-4C68-AECD-F71C80804F69}"/>
              </a:ext>
            </a:extLst>
          </p:cNvPr>
          <p:cNvPicPr/>
          <p:nvPr/>
        </p:nvPicPr>
        <p:blipFill>
          <a:blip r:embed="rId2"/>
          <a:srcRect l="1552" t="2752"/>
          <a:stretch/>
        </p:blipFill>
        <p:spPr>
          <a:xfrm>
            <a:off x="6203574" y="1129573"/>
            <a:ext cx="5269680" cy="24516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65476E-F30A-4AB4-895E-FC6321155F84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21279" y="4646318"/>
            <a:ext cx="5026649" cy="167616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ustomShape 3">
            <a:extLst>
              <a:ext uri="{FF2B5EF4-FFF2-40B4-BE49-F238E27FC236}">
                <a16:creationId xmlns:a16="http://schemas.microsoft.com/office/drawing/2014/main" id="{A0CE80E1-2098-425E-BDF5-931832C71DD9}"/>
              </a:ext>
            </a:extLst>
          </p:cNvPr>
          <p:cNvSpPr/>
          <p:nvPr/>
        </p:nvSpPr>
        <p:spPr>
          <a:xfrm>
            <a:off x="6353756" y="928522"/>
            <a:ext cx="4998828" cy="291614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Training data in JSON format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4C48CD-3FA6-4CF8-BBA6-0EDFD36A4212}"/>
              </a:ext>
            </a:extLst>
          </p:cNvPr>
          <p:cNvSpPr txBox="1"/>
          <p:nvPr/>
        </p:nvSpPr>
        <p:spPr>
          <a:xfrm>
            <a:off x="510728" y="908720"/>
            <a:ext cx="4835441" cy="285868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Installation Steps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82CD7C-EA36-40E1-9445-1DD62EAEE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9358" y="4132625"/>
            <a:ext cx="5283896" cy="25008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B0C7B5A-1ADA-4BCB-9212-53A74F91D2FE}"/>
              </a:ext>
            </a:extLst>
          </p:cNvPr>
          <p:cNvSpPr/>
          <p:nvPr/>
        </p:nvSpPr>
        <p:spPr>
          <a:xfrm>
            <a:off x="546587" y="4318719"/>
            <a:ext cx="39437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https://rasahq.github.io/rasa-nlu-trainer/</a:t>
            </a:r>
          </a:p>
        </p:txBody>
      </p:sp>
      <p:sp>
        <p:nvSpPr>
          <p:cNvPr id="11" name="TextShape 2">
            <a:extLst>
              <a:ext uri="{FF2B5EF4-FFF2-40B4-BE49-F238E27FC236}">
                <a16:creationId xmlns:a16="http://schemas.microsoft.com/office/drawing/2014/main" id="{8951991B-17E5-47CB-8F01-F871100E5099}"/>
              </a:ext>
            </a:extLst>
          </p:cNvPr>
          <p:cNvSpPr txBox="1"/>
          <p:nvPr/>
        </p:nvSpPr>
        <p:spPr>
          <a:xfrm>
            <a:off x="388910" y="4174341"/>
            <a:ext cx="5040561" cy="244827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lIns="0" tIns="0" rIns="0" bIns="0"/>
          <a:lstStyle/>
          <a:p>
            <a:endParaRPr lang="en-IN" sz="1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CustomShape 2">
            <a:extLst>
              <a:ext uri="{FF2B5EF4-FFF2-40B4-BE49-F238E27FC236}">
                <a16:creationId xmlns:a16="http://schemas.microsoft.com/office/drawing/2014/main" id="{D0613BAA-27CF-4F97-8CDE-DE2FD703A2AE}"/>
              </a:ext>
            </a:extLst>
          </p:cNvPr>
          <p:cNvSpPr/>
          <p:nvPr/>
        </p:nvSpPr>
        <p:spPr>
          <a:xfrm>
            <a:off x="6306385" y="3844924"/>
            <a:ext cx="5064059" cy="257308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GUI Tool to generate Training data</a:t>
            </a: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3B4B742E-3DF7-4486-96E3-309FB098E109}"/>
              </a:ext>
            </a:extLst>
          </p:cNvPr>
          <p:cNvSpPr/>
          <p:nvPr/>
        </p:nvSpPr>
        <p:spPr>
          <a:xfrm>
            <a:off x="553444" y="4005064"/>
            <a:ext cx="4783210" cy="338554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GUI Tool to generate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24900012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89B11-CC08-48C6-822E-C6F3210E3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60" y="0"/>
            <a:ext cx="11855902" cy="753480"/>
          </a:xfrm>
        </p:spPr>
        <p:txBody>
          <a:bodyPr/>
          <a:lstStyle/>
          <a:p>
            <a:r>
              <a:rPr lang="en-US" dirty="0"/>
              <a:t>RASA NLU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DBC57D7-82D7-4614-94BC-A65CACD82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400" y="548680"/>
            <a:ext cx="9793088" cy="6230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170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1B3-DDC1-4AFD-BF73-B7148B9AE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44" y="116632"/>
            <a:ext cx="12191262" cy="753480"/>
          </a:xfrm>
        </p:spPr>
        <p:txBody>
          <a:bodyPr/>
          <a:lstStyle/>
          <a:p>
            <a:r>
              <a:rPr lang="en-US" dirty="0"/>
              <a:t>Further Extensions Planned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86B2A-0FC9-4A59-AE4D-86E7F15ACE07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407368" y="1700808"/>
            <a:ext cx="7992888" cy="2121632"/>
          </a:xfrm>
        </p:spPr>
        <p:txBody>
          <a:bodyPr>
            <a:no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</a:rPr>
              <a:t>Audio Chatbot - Speech to Text and vice-versa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</a:rPr>
              <a:t>Integrations with ServiceNow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</a:rPr>
              <a:t>Integrations with RPA such as UI Path to take the instructions and process the commands such as:</a:t>
            </a:r>
          </a:p>
          <a:p>
            <a:pPr marL="519113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</a:rPr>
              <a:t>Access Provisioning</a:t>
            </a:r>
          </a:p>
          <a:p>
            <a:pPr marL="519113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err="1">
                <a:solidFill>
                  <a:srgbClr val="0070C0"/>
                </a:solidFill>
              </a:rPr>
              <a:t>Adhoc</a:t>
            </a:r>
            <a:r>
              <a:rPr lang="en-US" sz="1600" dirty="0">
                <a:solidFill>
                  <a:srgbClr val="0070C0"/>
                </a:solidFill>
              </a:rPr>
              <a:t> Reports</a:t>
            </a:r>
          </a:p>
        </p:txBody>
      </p:sp>
    </p:spTree>
    <p:extLst>
      <p:ext uri="{BB962C8B-B14F-4D97-AF65-F5344CB8AC3E}">
        <p14:creationId xmlns:p14="http://schemas.microsoft.com/office/powerpoint/2010/main" val="2827740836"/>
      </p:ext>
    </p:extLst>
  </p:cSld>
  <p:clrMapOvr>
    <a:masterClrMapping/>
  </p:clrMapOvr>
</p:sld>
</file>

<file path=ppt/theme/theme1.xml><?xml version="1.0" encoding="utf-8"?>
<a:theme xmlns:a="http://schemas.openxmlformats.org/drawingml/2006/main" name="Capgemini_Template">
  <a:themeElements>
    <a:clrScheme name="New-CG">
      <a:dk1>
        <a:srgbClr val="000000"/>
      </a:dk1>
      <a:lt1>
        <a:sysClr val="window" lastClr="FFFFFF"/>
      </a:lt1>
      <a:dk2>
        <a:srgbClr val="0070AD"/>
      </a:dk2>
      <a:lt2>
        <a:srgbClr val="EDEDED"/>
      </a:lt2>
      <a:accent1>
        <a:srgbClr val="0070AD"/>
      </a:accent1>
      <a:accent2>
        <a:srgbClr val="12ABDB"/>
      </a:accent2>
      <a:accent3>
        <a:srgbClr val="2B0A3D"/>
      </a:accent3>
      <a:accent4>
        <a:srgbClr val="FF304C"/>
      </a:accent4>
      <a:accent5>
        <a:srgbClr val="95E616"/>
      </a:accent5>
      <a:accent6>
        <a:srgbClr val="C2CF00"/>
      </a:accent6>
      <a:hlink>
        <a:srgbClr val="005481"/>
      </a:hlink>
      <a:folHlink>
        <a:srgbClr val="861763"/>
      </a:folHlink>
    </a:clrScheme>
    <a:fontScheme name="Capgemin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F4EDDD86-B8A8-46E1-81BA-C40220CF151C}" vid="{D76BB8BF-901C-4709-A70B-B9D859909653}"/>
    </a:ext>
  </a:extLst>
</a:theme>
</file>

<file path=ppt/theme/theme2.xml><?xml version="1.0" encoding="utf-8"?>
<a:theme xmlns:a="http://schemas.openxmlformats.org/drawingml/2006/main" name="Section slides">
  <a:themeElements>
    <a:clrScheme name="New-CG">
      <a:dk1>
        <a:srgbClr val="000000"/>
      </a:dk1>
      <a:lt1>
        <a:sysClr val="window" lastClr="FFFFFF"/>
      </a:lt1>
      <a:dk2>
        <a:srgbClr val="0070AD"/>
      </a:dk2>
      <a:lt2>
        <a:srgbClr val="EDEDED"/>
      </a:lt2>
      <a:accent1>
        <a:srgbClr val="0070AD"/>
      </a:accent1>
      <a:accent2>
        <a:srgbClr val="12ABDB"/>
      </a:accent2>
      <a:accent3>
        <a:srgbClr val="2B0A3D"/>
      </a:accent3>
      <a:accent4>
        <a:srgbClr val="FF304C"/>
      </a:accent4>
      <a:accent5>
        <a:srgbClr val="95E616"/>
      </a:accent5>
      <a:accent6>
        <a:srgbClr val="C2CF00"/>
      </a:accent6>
      <a:hlink>
        <a:srgbClr val="005481"/>
      </a:hlink>
      <a:folHlink>
        <a:srgbClr val="861763"/>
      </a:folHlink>
    </a:clrScheme>
    <a:fontScheme name="Capgemin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F4EDDD86-B8A8-46E1-81BA-C40220CF151C}" vid="{B504A320-BF0C-4A8E-8664-9644A9AF95DC}"/>
    </a:ext>
  </a:extLst>
</a:theme>
</file>

<file path=ppt/theme/theme3.xml><?xml version="1.0" encoding="utf-8"?>
<a:theme xmlns:a="http://schemas.openxmlformats.org/drawingml/2006/main" name="Content Layouts">
  <a:themeElements>
    <a:clrScheme name="New-CG">
      <a:dk1>
        <a:srgbClr val="000000"/>
      </a:dk1>
      <a:lt1>
        <a:sysClr val="window" lastClr="FFFFFF"/>
      </a:lt1>
      <a:dk2>
        <a:srgbClr val="0070AD"/>
      </a:dk2>
      <a:lt2>
        <a:srgbClr val="EDEDED"/>
      </a:lt2>
      <a:accent1>
        <a:srgbClr val="0070AD"/>
      </a:accent1>
      <a:accent2>
        <a:srgbClr val="12ABDB"/>
      </a:accent2>
      <a:accent3>
        <a:srgbClr val="2B0A3D"/>
      </a:accent3>
      <a:accent4>
        <a:srgbClr val="FF304C"/>
      </a:accent4>
      <a:accent5>
        <a:srgbClr val="95E616"/>
      </a:accent5>
      <a:accent6>
        <a:srgbClr val="C2CF00"/>
      </a:accent6>
      <a:hlink>
        <a:srgbClr val="005481"/>
      </a:hlink>
      <a:folHlink>
        <a:srgbClr val="861763"/>
      </a:folHlink>
    </a:clrScheme>
    <a:fontScheme name="Capgemin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F4EDDD86-B8A8-46E1-81BA-C40220CF151C}" vid="{14D83F11-89F6-4441-B5DC-94FD0DFB8031}"/>
    </a:ext>
  </a:extLst>
</a:theme>
</file>

<file path=ppt/theme/theme4.xml><?xml version="1.0" encoding="utf-8"?>
<a:theme xmlns:a="http://schemas.openxmlformats.org/drawingml/2006/main" name="Content and Image Layouts">
  <a:themeElements>
    <a:clrScheme name="New-CG">
      <a:dk1>
        <a:srgbClr val="000000"/>
      </a:dk1>
      <a:lt1>
        <a:sysClr val="window" lastClr="FFFFFF"/>
      </a:lt1>
      <a:dk2>
        <a:srgbClr val="0070AD"/>
      </a:dk2>
      <a:lt2>
        <a:srgbClr val="EDEDED"/>
      </a:lt2>
      <a:accent1>
        <a:srgbClr val="0070AD"/>
      </a:accent1>
      <a:accent2>
        <a:srgbClr val="12ABDB"/>
      </a:accent2>
      <a:accent3>
        <a:srgbClr val="2B0A3D"/>
      </a:accent3>
      <a:accent4>
        <a:srgbClr val="FF304C"/>
      </a:accent4>
      <a:accent5>
        <a:srgbClr val="95E616"/>
      </a:accent5>
      <a:accent6>
        <a:srgbClr val="C2CF00"/>
      </a:accent6>
      <a:hlink>
        <a:srgbClr val="005481"/>
      </a:hlink>
      <a:folHlink>
        <a:srgbClr val="861763"/>
      </a:folHlink>
    </a:clrScheme>
    <a:fontScheme name="Capgemin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F4EDDD86-B8A8-46E1-81BA-C40220CF151C}" vid="{B065CD12-128C-4DBC-873E-82FC4B88A761}"/>
    </a:ext>
  </a:extLst>
</a:theme>
</file>

<file path=ppt/theme/theme5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Capgemini_Template</Template>
  <TotalTime>4526</TotalTime>
  <Words>1286</Words>
  <Application>Microsoft Office PowerPoint</Application>
  <PresentationFormat>Widescreen</PresentationFormat>
  <Paragraphs>176</Paragraphs>
  <Slides>24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Arial</vt:lpstr>
      <vt:lpstr>Calibri</vt:lpstr>
      <vt:lpstr>Candara</vt:lpstr>
      <vt:lpstr>DejaVu Sans</vt:lpstr>
      <vt:lpstr>Georgia</vt:lpstr>
      <vt:lpstr>Verdana</vt:lpstr>
      <vt:lpstr>Wingdings</vt:lpstr>
      <vt:lpstr>Capgemini_Template</vt:lpstr>
      <vt:lpstr>Section slides</vt:lpstr>
      <vt:lpstr>Content Layouts</vt:lpstr>
      <vt:lpstr>Content and Image Layouts</vt:lpstr>
      <vt:lpstr>Packager Shell Object</vt:lpstr>
      <vt:lpstr>PowerPoint Presentation</vt:lpstr>
      <vt:lpstr>Agenda</vt:lpstr>
      <vt:lpstr>Chatbots Intelligent Digital Assistant</vt:lpstr>
      <vt:lpstr>PowerPoint Presentation</vt:lpstr>
      <vt:lpstr>PowerPoint Presentation</vt:lpstr>
      <vt:lpstr>PowerPoint Presentation</vt:lpstr>
      <vt:lpstr>PowerPoint Presentation</vt:lpstr>
      <vt:lpstr>RASA NLU</vt:lpstr>
      <vt:lpstr>Further Extensions Planned</vt:lpstr>
      <vt:lpstr>PowerPoint Presentation</vt:lpstr>
      <vt:lpstr>PowerPoint Presentation</vt:lpstr>
      <vt:lpstr>Steps to create training dataset</vt:lpstr>
      <vt:lpstr>Steps to create training dataset cont….</vt:lpstr>
      <vt:lpstr>Steps to create training dataset cont….</vt:lpstr>
      <vt:lpstr>Steps to create training dataset cont….</vt:lpstr>
      <vt:lpstr>Steps to create training dataset cont….</vt:lpstr>
      <vt:lpstr>Steps to create training dataset cont….</vt:lpstr>
      <vt:lpstr>Steps to create training dataset cont….</vt:lpstr>
      <vt:lpstr>Programmatic Changes</vt:lpstr>
      <vt:lpstr>Programmatic Changes        cont…</vt:lpstr>
      <vt:lpstr>Programmatic Changes        cont…</vt:lpstr>
      <vt:lpstr>Running the RASA NLU server</vt:lpstr>
      <vt:lpstr>Running the UI agent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insert title title</dc:title>
  <dc:creator>Nikhil Shinde</dc:creator>
  <cp:lastModifiedBy>Sinha, Vikash (GE Digital, consultant)</cp:lastModifiedBy>
  <cp:revision>151</cp:revision>
  <dcterms:created xsi:type="dcterms:W3CDTF">2017-10-31T06:27:11Z</dcterms:created>
  <dcterms:modified xsi:type="dcterms:W3CDTF">2018-02-09T11:00:03Z</dcterms:modified>
</cp:coreProperties>
</file>

<file path=docProps/thumbnail.jpeg>
</file>